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7" r:id="rId2"/>
    <p:sldId id="276" r:id="rId3"/>
    <p:sldId id="277" r:id="rId4"/>
    <p:sldId id="278" r:id="rId5"/>
    <p:sldId id="262" r:id="rId6"/>
    <p:sldId id="290" r:id="rId7"/>
    <p:sldId id="285" r:id="rId8"/>
    <p:sldId id="264" r:id="rId9"/>
    <p:sldId id="280" r:id="rId10"/>
    <p:sldId id="266" r:id="rId11"/>
    <p:sldId id="286" r:id="rId12"/>
    <p:sldId id="268" r:id="rId13"/>
    <p:sldId id="267" r:id="rId14"/>
    <p:sldId id="272" r:id="rId15"/>
    <p:sldId id="275" r:id="rId16"/>
    <p:sldId id="274" r:id="rId17"/>
    <p:sldId id="273" r:id="rId18"/>
    <p:sldId id="28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61CA95-91B0-4E46-9B56-84848AC9BA3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75033A-AA60-4A77-A51A-284D803960B4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Умение анализировать</a:t>
          </a:r>
          <a:endParaRPr lang="ru-RU" dirty="0"/>
        </a:p>
      </dgm:t>
    </dgm:pt>
    <dgm:pt modelId="{7E11C2B5-6146-4F00-A199-5B53AC8F21A7}" type="parTrans" cxnId="{79096CEF-324B-40F7-9D5A-DF7EB9E89F74}">
      <dgm:prSet/>
      <dgm:spPr/>
      <dgm:t>
        <a:bodyPr/>
        <a:lstStyle/>
        <a:p>
          <a:endParaRPr lang="ru-RU"/>
        </a:p>
      </dgm:t>
    </dgm:pt>
    <dgm:pt modelId="{71B31ADB-9063-414F-AC0E-1E4CEB5D564F}" type="sibTrans" cxnId="{79096CEF-324B-40F7-9D5A-DF7EB9E89F74}">
      <dgm:prSet/>
      <dgm:spPr/>
      <dgm:t>
        <a:bodyPr/>
        <a:lstStyle/>
        <a:p>
          <a:endParaRPr lang="ru-RU"/>
        </a:p>
      </dgm:t>
    </dgm:pt>
    <dgm:pt modelId="{19CBC5BA-33B1-4349-B4A2-5C80DF2F5635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Умение мыслить</a:t>
          </a:r>
          <a:endParaRPr lang="ru-RU" dirty="0"/>
        </a:p>
      </dgm:t>
    </dgm:pt>
    <dgm:pt modelId="{F776F051-1CDA-4BF9-800D-A97A7F2A8896}" type="parTrans" cxnId="{DBAD41EE-2306-40F7-ABF7-17DA66896F35}">
      <dgm:prSet/>
      <dgm:spPr/>
      <dgm:t>
        <a:bodyPr/>
        <a:lstStyle/>
        <a:p>
          <a:endParaRPr lang="ru-RU"/>
        </a:p>
      </dgm:t>
    </dgm:pt>
    <dgm:pt modelId="{B082186E-59B4-40BA-881E-8B8B21EB0775}" type="sibTrans" cxnId="{DBAD41EE-2306-40F7-ABF7-17DA66896F35}">
      <dgm:prSet/>
      <dgm:spPr/>
      <dgm:t>
        <a:bodyPr/>
        <a:lstStyle/>
        <a:p>
          <a:endParaRPr lang="ru-RU"/>
        </a:p>
      </dgm:t>
    </dgm:pt>
    <dgm:pt modelId="{BABF0B1B-9F12-4E0F-8B36-E3D7BF9A9070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Умение рассуждать</a:t>
          </a:r>
          <a:endParaRPr lang="ru-RU" dirty="0"/>
        </a:p>
      </dgm:t>
    </dgm:pt>
    <dgm:pt modelId="{BF78A276-472D-4284-93F5-5F1A080A9B8B}" type="parTrans" cxnId="{44C95919-C740-497A-ACDC-21E16F9504E2}">
      <dgm:prSet/>
      <dgm:spPr/>
      <dgm:t>
        <a:bodyPr/>
        <a:lstStyle/>
        <a:p>
          <a:endParaRPr lang="ru-RU"/>
        </a:p>
      </dgm:t>
    </dgm:pt>
    <dgm:pt modelId="{8E15612B-0FD1-4BBF-982C-DC7D155EE037}" type="sibTrans" cxnId="{44C95919-C740-497A-ACDC-21E16F9504E2}">
      <dgm:prSet/>
      <dgm:spPr/>
      <dgm:t>
        <a:bodyPr/>
        <a:lstStyle/>
        <a:p>
          <a:endParaRPr lang="ru-RU"/>
        </a:p>
      </dgm:t>
    </dgm:pt>
    <dgm:pt modelId="{6EC16A13-B471-4799-BEE2-822FB61CD1CB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35983F94-77EA-4F9B-BC93-407C6EE111A2}" type="sibTrans" cxnId="{8524513A-D141-4D20-99D3-0846B6AB3574}">
      <dgm:prSet/>
      <dgm:spPr/>
      <dgm:t>
        <a:bodyPr/>
        <a:lstStyle/>
        <a:p>
          <a:endParaRPr lang="ru-RU"/>
        </a:p>
      </dgm:t>
    </dgm:pt>
    <dgm:pt modelId="{75EDED2F-CB14-43B0-B27B-38D4E5809DD5}" type="parTrans" cxnId="{8524513A-D141-4D20-99D3-0846B6AB3574}">
      <dgm:prSet/>
      <dgm:spPr/>
      <dgm:t>
        <a:bodyPr/>
        <a:lstStyle/>
        <a:p>
          <a:endParaRPr lang="ru-RU"/>
        </a:p>
      </dgm:t>
    </dgm:pt>
    <dgm:pt modelId="{E78A996C-744E-4363-A161-0F671B4926CD}" type="pres">
      <dgm:prSet presAssocID="{A761CA95-91B0-4E46-9B56-84848AC9BA3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9602DAF-14E6-4008-B636-D817EC931C42}" type="pres">
      <dgm:prSet presAssocID="{6EC16A13-B471-4799-BEE2-822FB61CD1CB}" presName="root" presStyleCnt="0"/>
      <dgm:spPr/>
    </dgm:pt>
    <dgm:pt modelId="{987447DF-5AAC-4163-8067-37C54C79D57F}" type="pres">
      <dgm:prSet presAssocID="{6EC16A13-B471-4799-BEE2-822FB61CD1CB}" presName="rootComposite" presStyleCnt="0"/>
      <dgm:spPr/>
    </dgm:pt>
    <dgm:pt modelId="{331D79B0-B358-428B-8C99-C73B4DB50202}" type="pres">
      <dgm:prSet presAssocID="{6EC16A13-B471-4799-BEE2-822FB61CD1CB}" presName="rootText" presStyleLbl="node1" presStyleIdx="0" presStyleCnt="1" custScaleX="241013" custScaleY="199856" custLinFactNeighborX="23592" custLinFactNeighborY="-6197"/>
      <dgm:spPr/>
      <dgm:t>
        <a:bodyPr/>
        <a:lstStyle/>
        <a:p>
          <a:endParaRPr lang="ru-RU"/>
        </a:p>
      </dgm:t>
    </dgm:pt>
    <dgm:pt modelId="{C78158CD-044E-4F5D-9A06-E0E1F1D4BE96}" type="pres">
      <dgm:prSet presAssocID="{6EC16A13-B471-4799-BEE2-822FB61CD1CB}" presName="rootConnector" presStyleLbl="node1" presStyleIdx="0" presStyleCnt="1"/>
      <dgm:spPr/>
      <dgm:t>
        <a:bodyPr/>
        <a:lstStyle/>
        <a:p>
          <a:endParaRPr lang="ru-RU"/>
        </a:p>
      </dgm:t>
    </dgm:pt>
    <dgm:pt modelId="{A5449FC6-2CF8-4CDF-B81F-A9D7F92E43FA}" type="pres">
      <dgm:prSet presAssocID="{6EC16A13-B471-4799-BEE2-822FB61CD1CB}" presName="childShape" presStyleCnt="0"/>
      <dgm:spPr/>
    </dgm:pt>
    <dgm:pt modelId="{CF3EB00C-7642-414B-BBB0-68DAB92D22D6}" type="pres">
      <dgm:prSet presAssocID="{BF78A276-472D-4284-93F5-5F1A080A9B8B}" presName="Name13" presStyleLbl="parChTrans1D2" presStyleIdx="0" presStyleCnt="3"/>
      <dgm:spPr/>
      <dgm:t>
        <a:bodyPr/>
        <a:lstStyle/>
        <a:p>
          <a:endParaRPr lang="ru-RU"/>
        </a:p>
      </dgm:t>
    </dgm:pt>
    <dgm:pt modelId="{94D41393-DC65-4163-92D7-75AA872D9736}" type="pres">
      <dgm:prSet presAssocID="{BABF0B1B-9F12-4E0F-8B36-E3D7BF9A9070}" presName="childText" presStyleLbl="bgAcc1" presStyleIdx="0" presStyleCnt="3" custScaleX="257864" custLinFactNeighborX="28574" custLinFactNeighborY="3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D6A022-EE08-4170-80D4-E9AB33DF4DD8}" type="pres">
      <dgm:prSet presAssocID="{7E11C2B5-6146-4F00-A199-5B53AC8F21A7}" presName="Name13" presStyleLbl="parChTrans1D2" presStyleIdx="1" presStyleCnt="3"/>
      <dgm:spPr/>
      <dgm:t>
        <a:bodyPr/>
        <a:lstStyle/>
        <a:p>
          <a:endParaRPr lang="ru-RU"/>
        </a:p>
      </dgm:t>
    </dgm:pt>
    <dgm:pt modelId="{BF727AFB-D5EB-4AD5-9AA5-BE9A1B3E5694}" type="pres">
      <dgm:prSet presAssocID="{0575033A-AA60-4A77-A51A-284D803960B4}" presName="childText" presStyleLbl="bgAcc1" presStyleIdx="1" presStyleCnt="3" custScaleX="257864" custLinFactNeighborX="29962" custLinFactNeighborY="-1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80FEED-553A-432A-AF09-B020009A4B86}" type="pres">
      <dgm:prSet presAssocID="{F776F051-1CDA-4BF9-800D-A97A7F2A8896}" presName="Name13" presStyleLbl="parChTrans1D2" presStyleIdx="2" presStyleCnt="3"/>
      <dgm:spPr/>
      <dgm:t>
        <a:bodyPr/>
        <a:lstStyle/>
        <a:p>
          <a:endParaRPr lang="ru-RU"/>
        </a:p>
      </dgm:t>
    </dgm:pt>
    <dgm:pt modelId="{BBEB3563-B3D8-4F06-9115-9DE2C5C9ECB0}" type="pres">
      <dgm:prSet presAssocID="{19CBC5BA-33B1-4349-B4A2-5C80DF2F5635}" presName="childText" presStyleLbl="bgAcc1" presStyleIdx="2" presStyleCnt="3" custScaleX="257864" custLinFactNeighborX="29962" custLinFactNeighborY="-57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9AE76F-3F26-4218-B87B-B0A1E920C165}" type="presOf" srcId="{BABF0B1B-9F12-4E0F-8B36-E3D7BF9A9070}" destId="{94D41393-DC65-4163-92D7-75AA872D9736}" srcOrd="0" destOrd="0" presId="urn:microsoft.com/office/officeart/2005/8/layout/hierarchy3"/>
    <dgm:cxn modelId="{EED3926D-FC36-4D31-ABF7-FF5C828015F3}" type="presOf" srcId="{0575033A-AA60-4A77-A51A-284D803960B4}" destId="{BF727AFB-D5EB-4AD5-9AA5-BE9A1B3E5694}" srcOrd="0" destOrd="0" presId="urn:microsoft.com/office/officeart/2005/8/layout/hierarchy3"/>
    <dgm:cxn modelId="{8524513A-D141-4D20-99D3-0846B6AB3574}" srcId="{A761CA95-91B0-4E46-9B56-84848AC9BA32}" destId="{6EC16A13-B471-4799-BEE2-822FB61CD1CB}" srcOrd="0" destOrd="0" parTransId="{75EDED2F-CB14-43B0-B27B-38D4E5809DD5}" sibTransId="{35983F94-77EA-4F9B-BC93-407C6EE111A2}"/>
    <dgm:cxn modelId="{D7C92D70-6E83-4114-B3FD-813C4FEC8199}" type="presOf" srcId="{A761CA95-91B0-4E46-9B56-84848AC9BA32}" destId="{E78A996C-744E-4363-A161-0F671B4926CD}" srcOrd="0" destOrd="0" presId="urn:microsoft.com/office/officeart/2005/8/layout/hierarchy3"/>
    <dgm:cxn modelId="{4F76E826-AFB6-41C1-9DE4-D34E279961BE}" type="presOf" srcId="{7E11C2B5-6146-4F00-A199-5B53AC8F21A7}" destId="{EED6A022-EE08-4170-80D4-E9AB33DF4DD8}" srcOrd="0" destOrd="0" presId="urn:microsoft.com/office/officeart/2005/8/layout/hierarchy3"/>
    <dgm:cxn modelId="{44C95919-C740-497A-ACDC-21E16F9504E2}" srcId="{6EC16A13-B471-4799-BEE2-822FB61CD1CB}" destId="{BABF0B1B-9F12-4E0F-8B36-E3D7BF9A9070}" srcOrd="0" destOrd="0" parTransId="{BF78A276-472D-4284-93F5-5F1A080A9B8B}" sibTransId="{8E15612B-0FD1-4BBF-982C-DC7D155EE037}"/>
    <dgm:cxn modelId="{277355D7-ED2A-4AF2-8E04-3C937BB57BAE}" type="presOf" srcId="{BF78A276-472D-4284-93F5-5F1A080A9B8B}" destId="{CF3EB00C-7642-414B-BBB0-68DAB92D22D6}" srcOrd="0" destOrd="0" presId="urn:microsoft.com/office/officeart/2005/8/layout/hierarchy3"/>
    <dgm:cxn modelId="{B66CE990-65BE-4F74-B58E-DFF5E07C8D2E}" type="presOf" srcId="{F776F051-1CDA-4BF9-800D-A97A7F2A8896}" destId="{D480FEED-553A-432A-AF09-B020009A4B86}" srcOrd="0" destOrd="0" presId="urn:microsoft.com/office/officeart/2005/8/layout/hierarchy3"/>
    <dgm:cxn modelId="{861246B8-59A8-48F4-83EE-5C8458288EB6}" type="presOf" srcId="{6EC16A13-B471-4799-BEE2-822FB61CD1CB}" destId="{331D79B0-B358-428B-8C99-C73B4DB50202}" srcOrd="0" destOrd="0" presId="urn:microsoft.com/office/officeart/2005/8/layout/hierarchy3"/>
    <dgm:cxn modelId="{DBAD41EE-2306-40F7-ABF7-17DA66896F35}" srcId="{6EC16A13-B471-4799-BEE2-822FB61CD1CB}" destId="{19CBC5BA-33B1-4349-B4A2-5C80DF2F5635}" srcOrd="2" destOrd="0" parTransId="{F776F051-1CDA-4BF9-800D-A97A7F2A8896}" sibTransId="{B082186E-59B4-40BA-881E-8B8B21EB0775}"/>
    <dgm:cxn modelId="{79096CEF-324B-40F7-9D5A-DF7EB9E89F74}" srcId="{6EC16A13-B471-4799-BEE2-822FB61CD1CB}" destId="{0575033A-AA60-4A77-A51A-284D803960B4}" srcOrd="1" destOrd="0" parTransId="{7E11C2B5-6146-4F00-A199-5B53AC8F21A7}" sibTransId="{71B31ADB-9063-414F-AC0E-1E4CEB5D564F}"/>
    <dgm:cxn modelId="{60D00217-E1EC-4A48-A7FA-F2522DD41490}" type="presOf" srcId="{19CBC5BA-33B1-4349-B4A2-5C80DF2F5635}" destId="{BBEB3563-B3D8-4F06-9115-9DE2C5C9ECB0}" srcOrd="0" destOrd="0" presId="urn:microsoft.com/office/officeart/2005/8/layout/hierarchy3"/>
    <dgm:cxn modelId="{887FF0F1-2ECD-4C00-AB25-46154148E429}" type="presOf" srcId="{6EC16A13-B471-4799-BEE2-822FB61CD1CB}" destId="{C78158CD-044E-4F5D-9A06-E0E1F1D4BE96}" srcOrd="1" destOrd="0" presId="urn:microsoft.com/office/officeart/2005/8/layout/hierarchy3"/>
    <dgm:cxn modelId="{19794F80-D166-4535-8B79-CC43A4F6A3D5}" type="presParOf" srcId="{E78A996C-744E-4363-A161-0F671B4926CD}" destId="{99602DAF-14E6-4008-B636-D817EC931C42}" srcOrd="0" destOrd="0" presId="urn:microsoft.com/office/officeart/2005/8/layout/hierarchy3"/>
    <dgm:cxn modelId="{8FC5222D-272F-4889-8A0A-9A4B66EF737A}" type="presParOf" srcId="{99602DAF-14E6-4008-B636-D817EC931C42}" destId="{987447DF-5AAC-4163-8067-37C54C79D57F}" srcOrd="0" destOrd="0" presId="urn:microsoft.com/office/officeart/2005/8/layout/hierarchy3"/>
    <dgm:cxn modelId="{546A69ED-2D24-4B96-88CC-6078DA6E586F}" type="presParOf" srcId="{987447DF-5AAC-4163-8067-37C54C79D57F}" destId="{331D79B0-B358-428B-8C99-C73B4DB50202}" srcOrd="0" destOrd="0" presId="urn:microsoft.com/office/officeart/2005/8/layout/hierarchy3"/>
    <dgm:cxn modelId="{FCEF3C70-B84E-4ECF-943B-F28B7E8EF9F0}" type="presParOf" srcId="{987447DF-5AAC-4163-8067-37C54C79D57F}" destId="{C78158CD-044E-4F5D-9A06-E0E1F1D4BE96}" srcOrd="1" destOrd="0" presId="urn:microsoft.com/office/officeart/2005/8/layout/hierarchy3"/>
    <dgm:cxn modelId="{21B0F8E8-DAF9-4B54-B57C-5DE925651F45}" type="presParOf" srcId="{99602DAF-14E6-4008-B636-D817EC931C42}" destId="{A5449FC6-2CF8-4CDF-B81F-A9D7F92E43FA}" srcOrd="1" destOrd="0" presId="urn:microsoft.com/office/officeart/2005/8/layout/hierarchy3"/>
    <dgm:cxn modelId="{A9576C23-98E8-4889-8164-23DB87311899}" type="presParOf" srcId="{A5449FC6-2CF8-4CDF-B81F-A9D7F92E43FA}" destId="{CF3EB00C-7642-414B-BBB0-68DAB92D22D6}" srcOrd="0" destOrd="0" presId="urn:microsoft.com/office/officeart/2005/8/layout/hierarchy3"/>
    <dgm:cxn modelId="{792BE31E-CBA2-41BB-84AD-BB074C2526BC}" type="presParOf" srcId="{A5449FC6-2CF8-4CDF-B81F-A9D7F92E43FA}" destId="{94D41393-DC65-4163-92D7-75AA872D9736}" srcOrd="1" destOrd="0" presId="urn:microsoft.com/office/officeart/2005/8/layout/hierarchy3"/>
    <dgm:cxn modelId="{1E66F27F-00C3-4E95-9EA9-F91DADE89B5F}" type="presParOf" srcId="{A5449FC6-2CF8-4CDF-B81F-A9D7F92E43FA}" destId="{EED6A022-EE08-4170-80D4-E9AB33DF4DD8}" srcOrd="2" destOrd="0" presId="urn:microsoft.com/office/officeart/2005/8/layout/hierarchy3"/>
    <dgm:cxn modelId="{8B912AD1-12F0-4381-9CED-8D874E9E661F}" type="presParOf" srcId="{A5449FC6-2CF8-4CDF-B81F-A9D7F92E43FA}" destId="{BF727AFB-D5EB-4AD5-9AA5-BE9A1B3E5694}" srcOrd="3" destOrd="0" presId="urn:microsoft.com/office/officeart/2005/8/layout/hierarchy3"/>
    <dgm:cxn modelId="{93274F0E-6F23-43F5-8351-70EB18E31CA7}" type="presParOf" srcId="{A5449FC6-2CF8-4CDF-B81F-A9D7F92E43FA}" destId="{D480FEED-553A-432A-AF09-B020009A4B86}" srcOrd="4" destOrd="0" presId="urn:microsoft.com/office/officeart/2005/8/layout/hierarchy3"/>
    <dgm:cxn modelId="{162563C5-488E-4EF0-8EA5-03F45110617D}" type="presParOf" srcId="{A5449FC6-2CF8-4CDF-B81F-A9D7F92E43FA}" destId="{BBEB3563-B3D8-4F06-9115-9DE2C5C9ECB0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D0710B-CE36-42CD-80E6-3C1E34ACC9E8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61A9C4-7E43-4456-BC56-ACDFC31FE54D}">
      <dgm:prSet phldrT="[Текст]"/>
      <dgm:spPr/>
      <dgm:t>
        <a:bodyPr/>
        <a:lstStyle/>
        <a:p>
          <a:r>
            <a:rPr lang="ru-RU" dirty="0" smtClean="0"/>
            <a:t>По результатам ВПР</a:t>
          </a:r>
          <a:endParaRPr lang="ru-RU" dirty="0"/>
        </a:p>
      </dgm:t>
    </dgm:pt>
    <dgm:pt modelId="{E702A49B-8DBA-4C87-ADBF-6208AD766193}" type="parTrans" cxnId="{F37AA851-7547-4479-BF4F-81670119DD77}">
      <dgm:prSet/>
      <dgm:spPr/>
      <dgm:t>
        <a:bodyPr/>
        <a:lstStyle/>
        <a:p>
          <a:endParaRPr lang="ru-RU"/>
        </a:p>
      </dgm:t>
    </dgm:pt>
    <dgm:pt modelId="{95EAE4D6-4834-4190-9436-D1C337FD9941}" type="sibTrans" cxnId="{F37AA851-7547-4479-BF4F-81670119DD77}">
      <dgm:prSet/>
      <dgm:spPr/>
      <dgm:t>
        <a:bodyPr/>
        <a:lstStyle/>
        <a:p>
          <a:endParaRPr lang="ru-RU"/>
        </a:p>
      </dgm:t>
    </dgm:pt>
    <dgm:pt modelId="{E515D527-B3E8-4B0C-B73E-2BA69F54B55C}">
      <dgm:prSet phldrT="[Текст]" custT="1"/>
      <dgm:spPr/>
      <dgm:t>
        <a:bodyPr/>
        <a:lstStyle/>
        <a:p>
          <a:r>
            <a:rPr lang="ru-RU" sz="2000" dirty="0" smtClean="0"/>
            <a:t>не принимаются никакие обязательные решения  для определения судьбы школьника</a:t>
          </a:r>
          <a:endParaRPr lang="ru-RU" sz="2000" dirty="0"/>
        </a:p>
      </dgm:t>
    </dgm:pt>
    <dgm:pt modelId="{65855030-70D4-4A42-9CD1-D8AC5E8343BE}" type="parTrans" cxnId="{E608AED8-CCE8-4B46-ACEC-3010C4EFE111}">
      <dgm:prSet/>
      <dgm:spPr/>
      <dgm:t>
        <a:bodyPr/>
        <a:lstStyle/>
        <a:p>
          <a:endParaRPr lang="ru-RU"/>
        </a:p>
      </dgm:t>
    </dgm:pt>
    <dgm:pt modelId="{2CDE6C5D-F5E5-49FE-96D0-DAAD244C53D5}" type="sibTrans" cxnId="{E608AED8-CCE8-4B46-ACEC-3010C4EFE111}">
      <dgm:prSet/>
      <dgm:spPr/>
      <dgm:t>
        <a:bodyPr/>
        <a:lstStyle/>
        <a:p>
          <a:endParaRPr lang="ru-RU"/>
        </a:p>
      </dgm:t>
    </dgm:pt>
    <dgm:pt modelId="{1E61DDFC-95BD-4498-B39D-DFAE4272B187}">
      <dgm:prSet phldrT="[Текст]" custT="1"/>
      <dgm:spPr/>
      <dgm:t>
        <a:bodyPr/>
        <a:lstStyle/>
        <a:p>
          <a:r>
            <a:rPr lang="ru-RU" sz="2000" dirty="0" smtClean="0"/>
            <a:t>оценки не влияют на получения аттестата, на перевод в следующий класс, на годовые отметки</a:t>
          </a:r>
          <a:endParaRPr lang="ru-RU" sz="2000" dirty="0"/>
        </a:p>
      </dgm:t>
    </dgm:pt>
    <dgm:pt modelId="{7963D95A-94B5-4ED5-B3C6-40611177474D}" type="parTrans" cxnId="{44DCDE89-6679-47EE-823D-5C6D150CACC2}">
      <dgm:prSet/>
      <dgm:spPr/>
      <dgm:t>
        <a:bodyPr/>
        <a:lstStyle/>
        <a:p>
          <a:endParaRPr lang="ru-RU"/>
        </a:p>
      </dgm:t>
    </dgm:pt>
    <dgm:pt modelId="{E4B57F76-B6BE-4B97-B962-A1C7DED63FDB}" type="sibTrans" cxnId="{44DCDE89-6679-47EE-823D-5C6D150CACC2}">
      <dgm:prSet/>
      <dgm:spPr/>
      <dgm:t>
        <a:bodyPr/>
        <a:lstStyle/>
        <a:p>
          <a:endParaRPr lang="ru-RU"/>
        </a:p>
      </dgm:t>
    </dgm:pt>
    <dgm:pt modelId="{2D834DC8-5D16-4C01-BA94-97103B9B4A04}" type="pres">
      <dgm:prSet presAssocID="{F2D0710B-CE36-42CD-80E6-3C1E34ACC9E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BEEF73-547E-47E9-A9AA-F5B0BC2A5339}" type="pres">
      <dgm:prSet presAssocID="{0B61A9C4-7E43-4456-BC56-ACDFC31FE54D}" presName="centerShape" presStyleLbl="node0" presStyleIdx="0" presStyleCnt="1" custScaleX="121960" custScaleY="110519" custLinFactNeighborX="2497" custLinFactNeighborY="-11322"/>
      <dgm:spPr/>
      <dgm:t>
        <a:bodyPr/>
        <a:lstStyle/>
        <a:p>
          <a:endParaRPr lang="ru-RU"/>
        </a:p>
      </dgm:t>
    </dgm:pt>
    <dgm:pt modelId="{EE033FC5-A49C-404A-8B74-D34C1286313E}" type="pres">
      <dgm:prSet presAssocID="{65855030-70D4-4A42-9CD1-D8AC5E8343BE}" presName="Name9" presStyleLbl="parChTrans1D2" presStyleIdx="0" presStyleCnt="2"/>
      <dgm:spPr/>
      <dgm:t>
        <a:bodyPr/>
        <a:lstStyle/>
        <a:p>
          <a:endParaRPr lang="ru-RU"/>
        </a:p>
      </dgm:t>
    </dgm:pt>
    <dgm:pt modelId="{1D75C138-017E-4726-84AF-A78F36FB1503}" type="pres">
      <dgm:prSet presAssocID="{65855030-70D4-4A42-9CD1-D8AC5E8343BE}" presName="connTx" presStyleLbl="parChTrans1D2" presStyleIdx="0" presStyleCnt="2"/>
      <dgm:spPr/>
      <dgm:t>
        <a:bodyPr/>
        <a:lstStyle/>
        <a:p>
          <a:endParaRPr lang="ru-RU"/>
        </a:p>
      </dgm:t>
    </dgm:pt>
    <dgm:pt modelId="{09C3A084-9B24-4C7D-952B-70BE865A24D3}" type="pres">
      <dgm:prSet presAssocID="{E515D527-B3E8-4B0C-B73E-2BA69F54B55C}" presName="node" presStyleLbl="node1" presStyleIdx="0" presStyleCnt="2" custScaleX="252285" custScaleY="111102" custRadScaleRad="146693" custRadScaleInc="641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AF16A7-57CF-4EDA-8EBD-D2FDDE5F3D7D}" type="pres">
      <dgm:prSet presAssocID="{7963D95A-94B5-4ED5-B3C6-40611177474D}" presName="Name9" presStyleLbl="parChTrans1D2" presStyleIdx="1" presStyleCnt="2"/>
      <dgm:spPr/>
      <dgm:t>
        <a:bodyPr/>
        <a:lstStyle/>
        <a:p>
          <a:endParaRPr lang="ru-RU"/>
        </a:p>
      </dgm:t>
    </dgm:pt>
    <dgm:pt modelId="{D6C94CAB-79F5-4D02-9187-9939A5E26C38}" type="pres">
      <dgm:prSet presAssocID="{7963D95A-94B5-4ED5-B3C6-40611177474D}" presName="connTx" presStyleLbl="parChTrans1D2" presStyleIdx="1" presStyleCnt="2"/>
      <dgm:spPr/>
      <dgm:t>
        <a:bodyPr/>
        <a:lstStyle/>
        <a:p>
          <a:endParaRPr lang="ru-RU"/>
        </a:p>
      </dgm:t>
    </dgm:pt>
    <dgm:pt modelId="{0238C9EC-5AEB-4298-ADA9-3FAC9B2BCD84}" type="pres">
      <dgm:prSet presAssocID="{1E61DDFC-95BD-4498-B39D-DFAE4272B187}" presName="node" presStyleLbl="node1" presStyleIdx="1" presStyleCnt="2" custScaleX="335304" custScaleY="93964" custRadScaleRad="112203" custRadScaleInc="-136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726DAD-34FE-4A57-934F-040D423CE099}" type="presOf" srcId="{65855030-70D4-4A42-9CD1-D8AC5E8343BE}" destId="{1D75C138-017E-4726-84AF-A78F36FB1503}" srcOrd="1" destOrd="0" presId="urn:microsoft.com/office/officeart/2005/8/layout/radial1"/>
    <dgm:cxn modelId="{E608AED8-CCE8-4B46-ACEC-3010C4EFE111}" srcId="{0B61A9C4-7E43-4456-BC56-ACDFC31FE54D}" destId="{E515D527-B3E8-4B0C-B73E-2BA69F54B55C}" srcOrd="0" destOrd="0" parTransId="{65855030-70D4-4A42-9CD1-D8AC5E8343BE}" sibTransId="{2CDE6C5D-F5E5-49FE-96D0-DAAD244C53D5}"/>
    <dgm:cxn modelId="{B938E3C5-388C-42F1-899E-24605FBCC258}" type="presOf" srcId="{E515D527-B3E8-4B0C-B73E-2BA69F54B55C}" destId="{09C3A084-9B24-4C7D-952B-70BE865A24D3}" srcOrd="0" destOrd="0" presId="urn:microsoft.com/office/officeart/2005/8/layout/radial1"/>
    <dgm:cxn modelId="{86CA3084-5999-4C86-81DB-52345A102CA2}" type="presOf" srcId="{65855030-70D4-4A42-9CD1-D8AC5E8343BE}" destId="{EE033FC5-A49C-404A-8B74-D34C1286313E}" srcOrd="0" destOrd="0" presId="urn:microsoft.com/office/officeart/2005/8/layout/radial1"/>
    <dgm:cxn modelId="{F37AA851-7547-4479-BF4F-81670119DD77}" srcId="{F2D0710B-CE36-42CD-80E6-3C1E34ACC9E8}" destId="{0B61A9C4-7E43-4456-BC56-ACDFC31FE54D}" srcOrd="0" destOrd="0" parTransId="{E702A49B-8DBA-4C87-ADBF-6208AD766193}" sibTransId="{95EAE4D6-4834-4190-9436-D1C337FD9941}"/>
    <dgm:cxn modelId="{E3AAB069-61F7-4967-9C67-E01B3A4DADCA}" type="presOf" srcId="{7963D95A-94B5-4ED5-B3C6-40611177474D}" destId="{A6AF16A7-57CF-4EDA-8EBD-D2FDDE5F3D7D}" srcOrd="0" destOrd="0" presId="urn:microsoft.com/office/officeart/2005/8/layout/radial1"/>
    <dgm:cxn modelId="{C6A73234-F826-439D-AEB9-AA132B6642DB}" type="presOf" srcId="{7963D95A-94B5-4ED5-B3C6-40611177474D}" destId="{D6C94CAB-79F5-4D02-9187-9939A5E26C38}" srcOrd="1" destOrd="0" presId="urn:microsoft.com/office/officeart/2005/8/layout/radial1"/>
    <dgm:cxn modelId="{1904248B-2092-493F-9EFF-3E13155ABB63}" type="presOf" srcId="{1E61DDFC-95BD-4498-B39D-DFAE4272B187}" destId="{0238C9EC-5AEB-4298-ADA9-3FAC9B2BCD84}" srcOrd="0" destOrd="0" presId="urn:microsoft.com/office/officeart/2005/8/layout/radial1"/>
    <dgm:cxn modelId="{9B4CABF7-BFBA-48F8-A3D1-750E70C70523}" type="presOf" srcId="{F2D0710B-CE36-42CD-80E6-3C1E34ACC9E8}" destId="{2D834DC8-5D16-4C01-BA94-97103B9B4A04}" srcOrd="0" destOrd="0" presId="urn:microsoft.com/office/officeart/2005/8/layout/radial1"/>
    <dgm:cxn modelId="{44DCDE89-6679-47EE-823D-5C6D150CACC2}" srcId="{0B61A9C4-7E43-4456-BC56-ACDFC31FE54D}" destId="{1E61DDFC-95BD-4498-B39D-DFAE4272B187}" srcOrd="1" destOrd="0" parTransId="{7963D95A-94B5-4ED5-B3C6-40611177474D}" sibTransId="{E4B57F76-B6BE-4B97-B962-A1C7DED63FDB}"/>
    <dgm:cxn modelId="{A1AE5E81-67C0-4754-94BF-79E04351318F}" type="presOf" srcId="{0B61A9C4-7E43-4456-BC56-ACDFC31FE54D}" destId="{77BEEF73-547E-47E9-A9AA-F5B0BC2A5339}" srcOrd="0" destOrd="0" presId="urn:microsoft.com/office/officeart/2005/8/layout/radial1"/>
    <dgm:cxn modelId="{E0AD5B0C-21B4-49B9-9EB9-34CE9BDA9C63}" type="presParOf" srcId="{2D834DC8-5D16-4C01-BA94-97103B9B4A04}" destId="{77BEEF73-547E-47E9-A9AA-F5B0BC2A5339}" srcOrd="0" destOrd="0" presId="urn:microsoft.com/office/officeart/2005/8/layout/radial1"/>
    <dgm:cxn modelId="{F1B64DDA-CE73-4AA7-81EB-03173553756E}" type="presParOf" srcId="{2D834DC8-5D16-4C01-BA94-97103B9B4A04}" destId="{EE033FC5-A49C-404A-8B74-D34C1286313E}" srcOrd="1" destOrd="0" presId="urn:microsoft.com/office/officeart/2005/8/layout/radial1"/>
    <dgm:cxn modelId="{B0AD50EC-D340-445C-96DF-96FC46F14A7A}" type="presParOf" srcId="{EE033FC5-A49C-404A-8B74-D34C1286313E}" destId="{1D75C138-017E-4726-84AF-A78F36FB1503}" srcOrd="0" destOrd="0" presId="urn:microsoft.com/office/officeart/2005/8/layout/radial1"/>
    <dgm:cxn modelId="{E3936B73-EB1C-412E-A244-1CCA1FD9BFF3}" type="presParOf" srcId="{2D834DC8-5D16-4C01-BA94-97103B9B4A04}" destId="{09C3A084-9B24-4C7D-952B-70BE865A24D3}" srcOrd="2" destOrd="0" presId="urn:microsoft.com/office/officeart/2005/8/layout/radial1"/>
    <dgm:cxn modelId="{98E77B3D-274D-4D56-BF82-968A72FF87EE}" type="presParOf" srcId="{2D834DC8-5D16-4C01-BA94-97103B9B4A04}" destId="{A6AF16A7-57CF-4EDA-8EBD-D2FDDE5F3D7D}" srcOrd="3" destOrd="0" presId="urn:microsoft.com/office/officeart/2005/8/layout/radial1"/>
    <dgm:cxn modelId="{36CB29BD-E8AC-48CF-B482-3BA7A919C7D5}" type="presParOf" srcId="{A6AF16A7-57CF-4EDA-8EBD-D2FDDE5F3D7D}" destId="{D6C94CAB-79F5-4D02-9187-9939A5E26C38}" srcOrd="0" destOrd="0" presId="urn:microsoft.com/office/officeart/2005/8/layout/radial1"/>
    <dgm:cxn modelId="{D32BE663-8007-4BD8-AE40-E64DBB5F447F}" type="presParOf" srcId="{2D834DC8-5D16-4C01-BA94-97103B9B4A04}" destId="{0238C9EC-5AEB-4298-ADA9-3FAC9B2BCD84}" srcOrd="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194324-18C0-4C91-A3B5-5788BEFC245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4AB974-2A51-4BC4-A2A6-F39C962F7559}">
      <dgm:prSet phldrT="[Текст]"/>
      <dgm:spPr/>
      <dgm:t>
        <a:bodyPr/>
        <a:lstStyle/>
        <a:p>
          <a:r>
            <a:rPr lang="ru-RU" b="1" i="0" dirty="0" smtClean="0"/>
            <a:t>Где найти образцы заданий ВПР?</a:t>
          </a:r>
          <a:endParaRPr lang="ru-RU" b="1" dirty="0"/>
        </a:p>
      </dgm:t>
    </dgm:pt>
    <dgm:pt modelId="{ED9FECDB-0DBA-4AC3-B4B5-57D91292AC33}" type="parTrans" cxnId="{F08902F1-E510-4A20-A3F4-CC238B1AB49F}">
      <dgm:prSet/>
      <dgm:spPr/>
      <dgm:t>
        <a:bodyPr/>
        <a:lstStyle/>
        <a:p>
          <a:endParaRPr lang="ru-RU" b="1"/>
        </a:p>
      </dgm:t>
    </dgm:pt>
    <dgm:pt modelId="{67A3FDAB-4D0B-4B0E-93B2-D7AC215EA917}" type="sibTrans" cxnId="{F08902F1-E510-4A20-A3F4-CC238B1AB49F}">
      <dgm:prSet/>
      <dgm:spPr/>
      <dgm:t>
        <a:bodyPr/>
        <a:lstStyle/>
        <a:p>
          <a:endParaRPr lang="ru-RU" b="1"/>
        </a:p>
      </dgm:t>
    </dgm:pt>
    <dgm:pt modelId="{08368E34-6C7E-4892-BFEB-B8B91BCC29E5}">
      <dgm:prSet phldrT="[Текст]" custT="1"/>
      <dgm:spPr/>
      <dgm:t>
        <a:bodyPr/>
        <a:lstStyle/>
        <a:p>
          <a:r>
            <a:rPr lang="ru-RU" sz="1400" b="1" i="0" dirty="0" smtClean="0"/>
            <a:t>11 класс </a:t>
          </a:r>
          <a:r>
            <a:rPr lang="en-US" sz="1400" b="1" i="0" dirty="0" smtClean="0">
              <a:hlinkClick xmlns:r="http://schemas.openxmlformats.org/officeDocument/2006/relationships" r:id=""/>
            </a:rPr>
            <a:t>https://4vpr.ru/11-klass/</a:t>
          </a:r>
          <a:endParaRPr lang="ru-RU" sz="1400" b="1" i="0" dirty="0" smtClean="0"/>
        </a:p>
        <a:p>
          <a:r>
            <a:rPr lang="en-US" sz="1400" b="1" i="0" dirty="0" smtClean="0">
              <a:hlinkClick xmlns:r="http://schemas.openxmlformats.org/officeDocument/2006/relationships" r:id=""/>
            </a:rPr>
            <a:t>http://www.fipi.ru/vpr</a:t>
          </a:r>
          <a:r>
            <a:rPr lang="ru-RU" sz="1400" b="1" i="0" dirty="0" smtClean="0"/>
            <a:t>  </a:t>
          </a:r>
        </a:p>
        <a:p>
          <a:r>
            <a:rPr lang="en-US" sz="1400" b="1" i="0" dirty="0" smtClean="0"/>
            <a:t>vpr.statgrad.org</a:t>
          </a:r>
          <a:endParaRPr lang="ru-RU" sz="1400" b="1" dirty="0"/>
        </a:p>
      </dgm:t>
    </dgm:pt>
    <dgm:pt modelId="{279A394C-4464-4FD7-AF4E-B5B84A3F2D59}" type="parTrans" cxnId="{F70AD07E-ECBF-4424-AB68-325B3B5CC635}">
      <dgm:prSet/>
      <dgm:spPr/>
      <dgm:t>
        <a:bodyPr/>
        <a:lstStyle/>
        <a:p>
          <a:endParaRPr lang="ru-RU" b="1"/>
        </a:p>
      </dgm:t>
    </dgm:pt>
    <dgm:pt modelId="{0BDA2FBD-5773-4969-B8F6-CB93791C6FF8}" type="sibTrans" cxnId="{F70AD07E-ECBF-4424-AB68-325B3B5CC635}">
      <dgm:prSet/>
      <dgm:spPr/>
      <dgm:t>
        <a:bodyPr/>
        <a:lstStyle/>
        <a:p>
          <a:endParaRPr lang="ru-RU" b="1"/>
        </a:p>
      </dgm:t>
    </dgm:pt>
    <dgm:pt modelId="{D1E3EB2E-B0D1-4166-99B5-E5411A78C062}">
      <dgm:prSet phldrT="[Текст]" custT="1"/>
      <dgm:spPr/>
      <dgm:t>
        <a:bodyPr/>
        <a:lstStyle/>
        <a:p>
          <a:r>
            <a:rPr lang="ru-RU" sz="1400" b="1" i="0" dirty="0" smtClean="0"/>
            <a:t>6 класс </a:t>
          </a:r>
          <a:r>
            <a:rPr lang="en-US" sz="1400" b="1" i="0" dirty="0" smtClean="0">
              <a:hlinkClick xmlns:r="http://schemas.openxmlformats.org/officeDocument/2006/relationships" r:id=""/>
            </a:rPr>
            <a:t>https://4vpr.ru/6-klass/</a:t>
          </a:r>
          <a:r>
            <a:rPr lang="ru-RU" sz="1400" b="1" i="0" dirty="0" smtClean="0"/>
            <a:t> </a:t>
          </a:r>
        </a:p>
        <a:p>
          <a:r>
            <a:rPr lang="en-US" sz="1400" b="1" i="0" dirty="0" smtClean="0"/>
            <a:t>vpr.statgrad.org</a:t>
          </a:r>
          <a:endParaRPr lang="ru-RU" sz="1400" b="1" dirty="0"/>
        </a:p>
      </dgm:t>
    </dgm:pt>
    <dgm:pt modelId="{1937537E-6729-42DE-AC27-68CE3125DD67}" type="parTrans" cxnId="{F5883324-5ABE-474C-9EC6-4A70664E5DE9}">
      <dgm:prSet/>
      <dgm:spPr/>
      <dgm:t>
        <a:bodyPr/>
        <a:lstStyle/>
        <a:p>
          <a:endParaRPr lang="ru-RU" b="1"/>
        </a:p>
      </dgm:t>
    </dgm:pt>
    <dgm:pt modelId="{8F2F3C2E-DCCA-4F37-BB86-D1D835551276}" type="sibTrans" cxnId="{F5883324-5ABE-474C-9EC6-4A70664E5DE9}">
      <dgm:prSet/>
      <dgm:spPr/>
      <dgm:t>
        <a:bodyPr/>
        <a:lstStyle/>
        <a:p>
          <a:endParaRPr lang="ru-RU" b="1"/>
        </a:p>
      </dgm:t>
    </dgm:pt>
    <dgm:pt modelId="{D831E889-9E33-4851-9E4B-81B20C609955}">
      <dgm:prSet custT="1"/>
      <dgm:spPr/>
      <dgm:t>
        <a:bodyPr/>
        <a:lstStyle/>
        <a:p>
          <a:r>
            <a:rPr lang="ru-RU" sz="1400" b="1" i="0" dirty="0" smtClean="0"/>
            <a:t>5 класс </a:t>
          </a:r>
          <a:r>
            <a:rPr lang="en-US" sz="1400" b="1" i="0" dirty="0" smtClean="0">
              <a:hlinkClick xmlns:r="http://schemas.openxmlformats.org/officeDocument/2006/relationships" r:id=""/>
            </a:rPr>
            <a:t>https://4vpr.ru/5-klass/</a:t>
          </a:r>
          <a:endParaRPr lang="ru-RU" sz="1400" b="1" i="0" dirty="0" smtClean="0"/>
        </a:p>
        <a:p>
          <a:r>
            <a:rPr lang="en-US" sz="1400" b="1" i="0" dirty="0" smtClean="0"/>
            <a:t>vpr.statgrad.org</a:t>
          </a:r>
          <a:r>
            <a:rPr lang="ru-RU" sz="1400" b="1" i="0" dirty="0" smtClean="0"/>
            <a:t> </a:t>
          </a:r>
          <a:endParaRPr lang="ru-RU" sz="1400" b="1" dirty="0"/>
        </a:p>
      </dgm:t>
    </dgm:pt>
    <dgm:pt modelId="{59D326B3-3821-4888-835A-18A8D82B4F3F}" type="parTrans" cxnId="{D33A124C-82CB-42F6-B799-1CEA3FB8FBFC}">
      <dgm:prSet/>
      <dgm:spPr/>
      <dgm:t>
        <a:bodyPr/>
        <a:lstStyle/>
        <a:p>
          <a:endParaRPr lang="ru-RU" b="1"/>
        </a:p>
      </dgm:t>
    </dgm:pt>
    <dgm:pt modelId="{6A3E2020-8F12-4E10-BEAD-8370E3940C85}" type="sibTrans" cxnId="{D33A124C-82CB-42F6-B799-1CEA3FB8FBFC}">
      <dgm:prSet/>
      <dgm:spPr/>
      <dgm:t>
        <a:bodyPr/>
        <a:lstStyle/>
        <a:p>
          <a:endParaRPr lang="ru-RU" b="1"/>
        </a:p>
      </dgm:t>
    </dgm:pt>
    <dgm:pt modelId="{24112A3E-74B9-4D9C-A514-FC78825E06F1}">
      <dgm:prSet custT="1"/>
      <dgm:spPr/>
      <dgm:t>
        <a:bodyPr/>
        <a:lstStyle/>
        <a:p>
          <a:r>
            <a:rPr lang="ru-RU" sz="1400" b="1" i="0" dirty="0" smtClean="0"/>
            <a:t>4 класс </a:t>
          </a:r>
          <a:r>
            <a:rPr lang="en-US" sz="1400" b="1" i="0" dirty="0" smtClean="0">
              <a:hlinkClick xmlns:r="http://schemas.openxmlformats.org/officeDocument/2006/relationships" r:id=""/>
            </a:rPr>
            <a:t>https://4vpr.ru/4-klass/</a:t>
          </a:r>
          <a:endParaRPr lang="ru-RU" sz="1400" b="1" i="0" dirty="0" smtClean="0"/>
        </a:p>
        <a:p>
          <a:r>
            <a:rPr lang="en-US" sz="1400" b="1" i="0" dirty="0" smtClean="0"/>
            <a:t>vpr.statgrad.org</a:t>
          </a:r>
          <a:r>
            <a:rPr lang="ru-RU" sz="1400" b="1" i="0" dirty="0" smtClean="0"/>
            <a:t> </a:t>
          </a:r>
          <a:endParaRPr lang="ru-RU" sz="1400" b="1" dirty="0"/>
        </a:p>
      </dgm:t>
    </dgm:pt>
    <dgm:pt modelId="{34155DF2-0CE6-47DC-83A2-A559CCF6425A}" type="parTrans" cxnId="{D0D1C734-3D81-4869-A109-708E76D95CAC}">
      <dgm:prSet/>
      <dgm:spPr/>
      <dgm:t>
        <a:bodyPr/>
        <a:lstStyle/>
        <a:p>
          <a:endParaRPr lang="ru-RU" b="1"/>
        </a:p>
      </dgm:t>
    </dgm:pt>
    <dgm:pt modelId="{19259471-1596-4AF8-AC48-A5BC38884AE0}" type="sibTrans" cxnId="{D0D1C734-3D81-4869-A109-708E76D95CAC}">
      <dgm:prSet/>
      <dgm:spPr/>
      <dgm:t>
        <a:bodyPr/>
        <a:lstStyle/>
        <a:p>
          <a:endParaRPr lang="ru-RU" b="1"/>
        </a:p>
      </dgm:t>
    </dgm:pt>
    <dgm:pt modelId="{B620C11F-6166-4C3B-A85E-CF5C064EE044}">
      <dgm:prSet custT="1"/>
      <dgm:spPr/>
      <dgm:t>
        <a:bodyPr/>
        <a:lstStyle/>
        <a:p>
          <a:r>
            <a:rPr lang="ru-RU" sz="1400" b="1" i="0" dirty="0" smtClean="0"/>
            <a:t>Общая информация </a:t>
          </a:r>
          <a:r>
            <a:rPr lang="en-US" sz="1400" b="1" i="0" dirty="0" smtClean="0">
              <a:hlinkClick xmlns:r="http://schemas.openxmlformats.org/officeDocument/2006/relationships" r:id=""/>
            </a:rPr>
            <a:t>https://4vpr.ru/o/</a:t>
          </a:r>
          <a:endParaRPr lang="ru-RU" sz="1400" b="1" i="0" dirty="0" smtClean="0"/>
        </a:p>
        <a:p>
          <a:r>
            <a:rPr lang="en-US" sz="1400" b="1" i="0" dirty="0" smtClean="0"/>
            <a:t>vpr.statgrad.org</a:t>
          </a:r>
          <a:r>
            <a:rPr lang="ru-RU" sz="1400" b="1" i="0" dirty="0" smtClean="0"/>
            <a:t> </a:t>
          </a:r>
          <a:endParaRPr lang="ru-RU" sz="1400" b="1" i="0" dirty="0"/>
        </a:p>
      </dgm:t>
    </dgm:pt>
    <dgm:pt modelId="{9349D627-0C79-4D53-B4D9-C8B76DBEABFA}" type="parTrans" cxnId="{F3A1DB12-545A-475F-9898-0C79EC4C1BCB}">
      <dgm:prSet/>
      <dgm:spPr/>
      <dgm:t>
        <a:bodyPr/>
        <a:lstStyle/>
        <a:p>
          <a:endParaRPr lang="ru-RU" b="1"/>
        </a:p>
      </dgm:t>
    </dgm:pt>
    <dgm:pt modelId="{4944AE25-D6B3-4B4B-9146-4FC4C1B616CB}" type="sibTrans" cxnId="{F3A1DB12-545A-475F-9898-0C79EC4C1BCB}">
      <dgm:prSet/>
      <dgm:spPr/>
      <dgm:t>
        <a:bodyPr/>
        <a:lstStyle/>
        <a:p>
          <a:endParaRPr lang="ru-RU" b="1"/>
        </a:p>
      </dgm:t>
    </dgm:pt>
    <dgm:pt modelId="{01D0E101-2D4D-4879-A794-F22AF6A7A0A0}" type="pres">
      <dgm:prSet presAssocID="{D7194324-18C0-4C91-A3B5-5788BEFC245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2423C1E-DC61-4C86-9AB8-EB5BF1846300}" type="pres">
      <dgm:prSet presAssocID="{AD4AB974-2A51-4BC4-A2A6-F39C962F7559}" presName="root" presStyleCnt="0"/>
      <dgm:spPr/>
    </dgm:pt>
    <dgm:pt modelId="{8B118363-5778-4A8C-A874-AC4035E902C0}" type="pres">
      <dgm:prSet presAssocID="{AD4AB974-2A51-4BC4-A2A6-F39C962F7559}" presName="rootComposite" presStyleCnt="0"/>
      <dgm:spPr/>
    </dgm:pt>
    <dgm:pt modelId="{6DAB0CB3-B044-45AA-BEE4-A40A72435E18}" type="pres">
      <dgm:prSet presAssocID="{AD4AB974-2A51-4BC4-A2A6-F39C962F7559}" presName="rootText" presStyleLbl="node1" presStyleIdx="0" presStyleCnt="1" custScaleX="323839"/>
      <dgm:spPr/>
      <dgm:t>
        <a:bodyPr/>
        <a:lstStyle/>
        <a:p>
          <a:endParaRPr lang="ru-RU"/>
        </a:p>
      </dgm:t>
    </dgm:pt>
    <dgm:pt modelId="{A4EAE871-A70B-408E-885D-E474D088B9A7}" type="pres">
      <dgm:prSet presAssocID="{AD4AB974-2A51-4BC4-A2A6-F39C962F7559}" presName="rootConnector" presStyleLbl="node1" presStyleIdx="0" presStyleCnt="1"/>
      <dgm:spPr/>
      <dgm:t>
        <a:bodyPr/>
        <a:lstStyle/>
        <a:p>
          <a:endParaRPr lang="ru-RU"/>
        </a:p>
      </dgm:t>
    </dgm:pt>
    <dgm:pt modelId="{C16884F4-EA02-4B4E-BD23-2C94B2ED8FC5}" type="pres">
      <dgm:prSet presAssocID="{AD4AB974-2A51-4BC4-A2A6-F39C962F7559}" presName="childShape" presStyleCnt="0"/>
      <dgm:spPr/>
    </dgm:pt>
    <dgm:pt modelId="{E3D5CE8D-741D-4287-9538-607B51E77F24}" type="pres">
      <dgm:prSet presAssocID="{279A394C-4464-4FD7-AF4E-B5B84A3F2D59}" presName="Name13" presStyleLbl="parChTrans1D2" presStyleIdx="0" presStyleCnt="5"/>
      <dgm:spPr/>
      <dgm:t>
        <a:bodyPr/>
        <a:lstStyle/>
        <a:p>
          <a:endParaRPr lang="ru-RU"/>
        </a:p>
      </dgm:t>
    </dgm:pt>
    <dgm:pt modelId="{BCBE858E-D398-4654-8D09-9E40FE9A7692}" type="pres">
      <dgm:prSet presAssocID="{08368E34-6C7E-4892-BFEB-B8B91BCC29E5}" presName="childText" presStyleLbl="bgAcc1" presStyleIdx="0" presStyleCnt="5" custScaleX="341972" custScaleY="1595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B908EB-97BD-44BE-A531-269A2B2A9DB2}" type="pres">
      <dgm:prSet presAssocID="{1937537E-6729-42DE-AC27-68CE3125DD67}" presName="Name13" presStyleLbl="parChTrans1D2" presStyleIdx="1" presStyleCnt="5"/>
      <dgm:spPr/>
      <dgm:t>
        <a:bodyPr/>
        <a:lstStyle/>
        <a:p>
          <a:endParaRPr lang="ru-RU"/>
        </a:p>
      </dgm:t>
    </dgm:pt>
    <dgm:pt modelId="{9343D386-787F-46D6-8E76-40E39815108F}" type="pres">
      <dgm:prSet presAssocID="{D1E3EB2E-B0D1-4166-99B5-E5411A78C062}" presName="childText" presStyleLbl="bgAcc1" presStyleIdx="1" presStyleCnt="5" custScaleX="341972" custScaleY="1256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B4CE29-9F3D-4C4B-B60E-7E7141CAA75E}" type="pres">
      <dgm:prSet presAssocID="{59D326B3-3821-4888-835A-18A8D82B4F3F}" presName="Name13" presStyleLbl="parChTrans1D2" presStyleIdx="2" presStyleCnt="5"/>
      <dgm:spPr/>
      <dgm:t>
        <a:bodyPr/>
        <a:lstStyle/>
        <a:p>
          <a:endParaRPr lang="ru-RU"/>
        </a:p>
      </dgm:t>
    </dgm:pt>
    <dgm:pt modelId="{7F105F53-6D43-4681-959C-BA3D6DC012C5}" type="pres">
      <dgm:prSet presAssocID="{D831E889-9E33-4851-9E4B-81B20C609955}" presName="childText" presStyleLbl="bgAcc1" presStyleIdx="2" presStyleCnt="5" custScaleX="341972" custScaleY="1256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BD574C-B0AC-46D7-9C6E-18E02B7CD9A9}" type="pres">
      <dgm:prSet presAssocID="{34155DF2-0CE6-47DC-83A2-A559CCF6425A}" presName="Name13" presStyleLbl="parChTrans1D2" presStyleIdx="3" presStyleCnt="5"/>
      <dgm:spPr/>
      <dgm:t>
        <a:bodyPr/>
        <a:lstStyle/>
        <a:p>
          <a:endParaRPr lang="ru-RU"/>
        </a:p>
      </dgm:t>
    </dgm:pt>
    <dgm:pt modelId="{468C1D93-1E97-4BFB-BBCF-DE0737285945}" type="pres">
      <dgm:prSet presAssocID="{24112A3E-74B9-4D9C-A514-FC78825E06F1}" presName="childText" presStyleLbl="bgAcc1" presStyleIdx="3" presStyleCnt="5" custScaleX="342309" custScaleY="125646" custLinFactNeighborX="-168" custLinFactNeighborY="3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6BEF84-8D58-475D-8F2C-C0DF47C6A311}" type="pres">
      <dgm:prSet presAssocID="{9349D627-0C79-4D53-B4D9-C8B76DBEABFA}" presName="Name13" presStyleLbl="parChTrans1D2" presStyleIdx="4" presStyleCnt="5"/>
      <dgm:spPr/>
      <dgm:t>
        <a:bodyPr/>
        <a:lstStyle/>
        <a:p>
          <a:endParaRPr lang="ru-RU"/>
        </a:p>
      </dgm:t>
    </dgm:pt>
    <dgm:pt modelId="{6B911761-B209-455D-AB5D-BD7A4870E4DF}" type="pres">
      <dgm:prSet presAssocID="{B620C11F-6166-4C3B-A85E-CF5C064EE044}" presName="childText" presStyleLbl="bgAcc1" presStyleIdx="4" presStyleCnt="5" custScaleX="345936" custScaleY="1256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A1DB12-545A-475F-9898-0C79EC4C1BCB}" srcId="{AD4AB974-2A51-4BC4-A2A6-F39C962F7559}" destId="{B620C11F-6166-4C3B-A85E-CF5C064EE044}" srcOrd="4" destOrd="0" parTransId="{9349D627-0C79-4D53-B4D9-C8B76DBEABFA}" sibTransId="{4944AE25-D6B3-4B4B-9146-4FC4C1B616CB}"/>
    <dgm:cxn modelId="{D33A124C-82CB-42F6-B799-1CEA3FB8FBFC}" srcId="{AD4AB974-2A51-4BC4-A2A6-F39C962F7559}" destId="{D831E889-9E33-4851-9E4B-81B20C609955}" srcOrd="2" destOrd="0" parTransId="{59D326B3-3821-4888-835A-18A8D82B4F3F}" sibTransId="{6A3E2020-8F12-4E10-BEAD-8370E3940C85}"/>
    <dgm:cxn modelId="{F70AD07E-ECBF-4424-AB68-325B3B5CC635}" srcId="{AD4AB974-2A51-4BC4-A2A6-F39C962F7559}" destId="{08368E34-6C7E-4892-BFEB-B8B91BCC29E5}" srcOrd="0" destOrd="0" parTransId="{279A394C-4464-4FD7-AF4E-B5B84A3F2D59}" sibTransId="{0BDA2FBD-5773-4969-B8F6-CB93791C6FF8}"/>
    <dgm:cxn modelId="{AC30997C-B9D2-4CA8-9A54-E4A0AFDAB8AF}" type="presOf" srcId="{D831E889-9E33-4851-9E4B-81B20C609955}" destId="{7F105F53-6D43-4681-959C-BA3D6DC012C5}" srcOrd="0" destOrd="0" presId="urn:microsoft.com/office/officeart/2005/8/layout/hierarchy3"/>
    <dgm:cxn modelId="{D7C4318E-B76A-4ED6-9F21-34F302EDAEA5}" type="presOf" srcId="{D7194324-18C0-4C91-A3B5-5788BEFC2456}" destId="{01D0E101-2D4D-4879-A794-F22AF6A7A0A0}" srcOrd="0" destOrd="0" presId="urn:microsoft.com/office/officeart/2005/8/layout/hierarchy3"/>
    <dgm:cxn modelId="{6AACB619-9D90-43D9-813A-2D45F3350BA7}" type="presOf" srcId="{34155DF2-0CE6-47DC-83A2-A559CCF6425A}" destId="{68BD574C-B0AC-46D7-9C6E-18E02B7CD9A9}" srcOrd="0" destOrd="0" presId="urn:microsoft.com/office/officeart/2005/8/layout/hierarchy3"/>
    <dgm:cxn modelId="{A4AAD559-EA64-49F8-B613-8E9FC648E530}" type="presOf" srcId="{9349D627-0C79-4D53-B4D9-C8B76DBEABFA}" destId="{266BEF84-8D58-475D-8F2C-C0DF47C6A311}" srcOrd="0" destOrd="0" presId="urn:microsoft.com/office/officeart/2005/8/layout/hierarchy3"/>
    <dgm:cxn modelId="{1275F28C-149A-4CF5-ADD5-165BC59ACDD6}" type="presOf" srcId="{B620C11F-6166-4C3B-A85E-CF5C064EE044}" destId="{6B911761-B209-455D-AB5D-BD7A4870E4DF}" srcOrd="0" destOrd="0" presId="urn:microsoft.com/office/officeart/2005/8/layout/hierarchy3"/>
    <dgm:cxn modelId="{F5883324-5ABE-474C-9EC6-4A70664E5DE9}" srcId="{AD4AB974-2A51-4BC4-A2A6-F39C962F7559}" destId="{D1E3EB2E-B0D1-4166-99B5-E5411A78C062}" srcOrd="1" destOrd="0" parTransId="{1937537E-6729-42DE-AC27-68CE3125DD67}" sibTransId="{8F2F3C2E-DCCA-4F37-BB86-D1D835551276}"/>
    <dgm:cxn modelId="{B7CB2BA0-1D0F-4AE6-9524-5345BF3CE3BF}" type="presOf" srcId="{24112A3E-74B9-4D9C-A514-FC78825E06F1}" destId="{468C1D93-1E97-4BFB-BBCF-DE0737285945}" srcOrd="0" destOrd="0" presId="urn:microsoft.com/office/officeart/2005/8/layout/hierarchy3"/>
    <dgm:cxn modelId="{F08902F1-E510-4A20-A3F4-CC238B1AB49F}" srcId="{D7194324-18C0-4C91-A3B5-5788BEFC2456}" destId="{AD4AB974-2A51-4BC4-A2A6-F39C962F7559}" srcOrd="0" destOrd="0" parTransId="{ED9FECDB-0DBA-4AC3-B4B5-57D91292AC33}" sibTransId="{67A3FDAB-4D0B-4B0E-93B2-D7AC215EA917}"/>
    <dgm:cxn modelId="{E24927CA-0314-4B98-813B-F2408F39090E}" type="presOf" srcId="{D1E3EB2E-B0D1-4166-99B5-E5411A78C062}" destId="{9343D386-787F-46D6-8E76-40E39815108F}" srcOrd="0" destOrd="0" presId="urn:microsoft.com/office/officeart/2005/8/layout/hierarchy3"/>
    <dgm:cxn modelId="{0BBE51CD-E4E6-46BA-833B-B4A2F5ACA36A}" type="presOf" srcId="{AD4AB974-2A51-4BC4-A2A6-F39C962F7559}" destId="{A4EAE871-A70B-408E-885D-E474D088B9A7}" srcOrd="1" destOrd="0" presId="urn:microsoft.com/office/officeart/2005/8/layout/hierarchy3"/>
    <dgm:cxn modelId="{D0D1C734-3D81-4869-A109-708E76D95CAC}" srcId="{AD4AB974-2A51-4BC4-A2A6-F39C962F7559}" destId="{24112A3E-74B9-4D9C-A514-FC78825E06F1}" srcOrd="3" destOrd="0" parTransId="{34155DF2-0CE6-47DC-83A2-A559CCF6425A}" sibTransId="{19259471-1596-4AF8-AC48-A5BC38884AE0}"/>
    <dgm:cxn modelId="{E33248C7-12A6-40BC-9D17-ADB6DF54630F}" type="presOf" srcId="{1937537E-6729-42DE-AC27-68CE3125DD67}" destId="{BEB908EB-97BD-44BE-A531-269A2B2A9DB2}" srcOrd="0" destOrd="0" presId="urn:microsoft.com/office/officeart/2005/8/layout/hierarchy3"/>
    <dgm:cxn modelId="{A0CF1E1B-635C-461D-801B-853040A8CED8}" type="presOf" srcId="{08368E34-6C7E-4892-BFEB-B8B91BCC29E5}" destId="{BCBE858E-D398-4654-8D09-9E40FE9A7692}" srcOrd="0" destOrd="0" presId="urn:microsoft.com/office/officeart/2005/8/layout/hierarchy3"/>
    <dgm:cxn modelId="{77116A60-D9AE-4BD7-BDBA-2B4C0F37AC39}" type="presOf" srcId="{279A394C-4464-4FD7-AF4E-B5B84A3F2D59}" destId="{E3D5CE8D-741D-4287-9538-607B51E77F24}" srcOrd="0" destOrd="0" presId="urn:microsoft.com/office/officeart/2005/8/layout/hierarchy3"/>
    <dgm:cxn modelId="{3E2C91AD-4564-4045-9EEC-6C372EDEE459}" type="presOf" srcId="{AD4AB974-2A51-4BC4-A2A6-F39C962F7559}" destId="{6DAB0CB3-B044-45AA-BEE4-A40A72435E18}" srcOrd="0" destOrd="0" presId="urn:microsoft.com/office/officeart/2005/8/layout/hierarchy3"/>
    <dgm:cxn modelId="{BD57A3EE-448C-4A27-A277-FB057139036E}" type="presOf" srcId="{59D326B3-3821-4888-835A-18A8D82B4F3F}" destId="{EFB4CE29-9F3D-4C4B-B60E-7E7141CAA75E}" srcOrd="0" destOrd="0" presId="urn:microsoft.com/office/officeart/2005/8/layout/hierarchy3"/>
    <dgm:cxn modelId="{5DA95815-4A68-4F39-9D5B-434487C4B8C3}" type="presParOf" srcId="{01D0E101-2D4D-4879-A794-F22AF6A7A0A0}" destId="{E2423C1E-DC61-4C86-9AB8-EB5BF1846300}" srcOrd="0" destOrd="0" presId="urn:microsoft.com/office/officeart/2005/8/layout/hierarchy3"/>
    <dgm:cxn modelId="{96319658-257F-4E1C-8BEB-AB564583DC6D}" type="presParOf" srcId="{E2423C1E-DC61-4C86-9AB8-EB5BF1846300}" destId="{8B118363-5778-4A8C-A874-AC4035E902C0}" srcOrd="0" destOrd="0" presId="urn:microsoft.com/office/officeart/2005/8/layout/hierarchy3"/>
    <dgm:cxn modelId="{BFA97739-985B-4406-9031-F283F8FBDB52}" type="presParOf" srcId="{8B118363-5778-4A8C-A874-AC4035E902C0}" destId="{6DAB0CB3-B044-45AA-BEE4-A40A72435E18}" srcOrd="0" destOrd="0" presId="urn:microsoft.com/office/officeart/2005/8/layout/hierarchy3"/>
    <dgm:cxn modelId="{CFAE4805-9EB1-40E1-B92C-A27FF0A9FFC3}" type="presParOf" srcId="{8B118363-5778-4A8C-A874-AC4035E902C0}" destId="{A4EAE871-A70B-408E-885D-E474D088B9A7}" srcOrd="1" destOrd="0" presId="urn:microsoft.com/office/officeart/2005/8/layout/hierarchy3"/>
    <dgm:cxn modelId="{E9C6D98D-10D0-4D24-856A-935FE6D1B9FE}" type="presParOf" srcId="{E2423C1E-DC61-4C86-9AB8-EB5BF1846300}" destId="{C16884F4-EA02-4B4E-BD23-2C94B2ED8FC5}" srcOrd="1" destOrd="0" presId="urn:microsoft.com/office/officeart/2005/8/layout/hierarchy3"/>
    <dgm:cxn modelId="{5C7F8DFB-6D45-4CB0-89B0-931749925F9C}" type="presParOf" srcId="{C16884F4-EA02-4B4E-BD23-2C94B2ED8FC5}" destId="{E3D5CE8D-741D-4287-9538-607B51E77F24}" srcOrd="0" destOrd="0" presId="urn:microsoft.com/office/officeart/2005/8/layout/hierarchy3"/>
    <dgm:cxn modelId="{D3DDB16B-D961-470E-B061-77B7755F4BFB}" type="presParOf" srcId="{C16884F4-EA02-4B4E-BD23-2C94B2ED8FC5}" destId="{BCBE858E-D398-4654-8D09-9E40FE9A7692}" srcOrd="1" destOrd="0" presId="urn:microsoft.com/office/officeart/2005/8/layout/hierarchy3"/>
    <dgm:cxn modelId="{AC2E69DC-BD07-43B9-AA77-5BC434F310BB}" type="presParOf" srcId="{C16884F4-EA02-4B4E-BD23-2C94B2ED8FC5}" destId="{BEB908EB-97BD-44BE-A531-269A2B2A9DB2}" srcOrd="2" destOrd="0" presId="urn:microsoft.com/office/officeart/2005/8/layout/hierarchy3"/>
    <dgm:cxn modelId="{C7696831-56B8-42C8-B7E4-6D18E759DD13}" type="presParOf" srcId="{C16884F4-EA02-4B4E-BD23-2C94B2ED8FC5}" destId="{9343D386-787F-46D6-8E76-40E39815108F}" srcOrd="3" destOrd="0" presId="urn:microsoft.com/office/officeart/2005/8/layout/hierarchy3"/>
    <dgm:cxn modelId="{429AC938-24B0-48F7-B064-C82928080C30}" type="presParOf" srcId="{C16884F4-EA02-4B4E-BD23-2C94B2ED8FC5}" destId="{EFB4CE29-9F3D-4C4B-B60E-7E7141CAA75E}" srcOrd="4" destOrd="0" presId="urn:microsoft.com/office/officeart/2005/8/layout/hierarchy3"/>
    <dgm:cxn modelId="{48F8B89D-13CD-4B99-859B-A9079520FD22}" type="presParOf" srcId="{C16884F4-EA02-4B4E-BD23-2C94B2ED8FC5}" destId="{7F105F53-6D43-4681-959C-BA3D6DC012C5}" srcOrd="5" destOrd="0" presId="urn:microsoft.com/office/officeart/2005/8/layout/hierarchy3"/>
    <dgm:cxn modelId="{0D5AEAAC-D1C9-4334-B21E-6D6C0922C866}" type="presParOf" srcId="{C16884F4-EA02-4B4E-BD23-2C94B2ED8FC5}" destId="{68BD574C-B0AC-46D7-9C6E-18E02B7CD9A9}" srcOrd="6" destOrd="0" presId="urn:microsoft.com/office/officeart/2005/8/layout/hierarchy3"/>
    <dgm:cxn modelId="{A816F5AB-9297-4986-B9A6-7B5845256911}" type="presParOf" srcId="{C16884F4-EA02-4B4E-BD23-2C94B2ED8FC5}" destId="{468C1D93-1E97-4BFB-BBCF-DE0737285945}" srcOrd="7" destOrd="0" presId="urn:microsoft.com/office/officeart/2005/8/layout/hierarchy3"/>
    <dgm:cxn modelId="{534224EB-52A6-4C27-95C8-49BB6321B71A}" type="presParOf" srcId="{C16884F4-EA02-4B4E-BD23-2C94B2ED8FC5}" destId="{266BEF84-8D58-475D-8F2C-C0DF47C6A311}" srcOrd="8" destOrd="0" presId="urn:microsoft.com/office/officeart/2005/8/layout/hierarchy3"/>
    <dgm:cxn modelId="{E8B00117-B808-45C7-8A77-0282DA6C4AE7}" type="presParOf" srcId="{C16884F4-EA02-4B4E-BD23-2C94B2ED8FC5}" destId="{6B911761-B209-455D-AB5D-BD7A4870E4DF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194324-18C0-4C91-A3B5-5788BEFC245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4AB974-2A51-4BC4-A2A6-F39C962F7559}">
      <dgm:prSet phldrT="[Текст]" custT="1"/>
      <dgm:spPr/>
      <dgm:t>
        <a:bodyPr/>
        <a:lstStyle/>
        <a:p>
          <a:r>
            <a:rPr lang="ru-RU" sz="2400" b="1" dirty="0" smtClean="0"/>
            <a:t>Организация режима дня и питания</a:t>
          </a:r>
          <a:endParaRPr lang="ru-RU" sz="2400" b="1" dirty="0"/>
        </a:p>
      </dgm:t>
    </dgm:pt>
    <dgm:pt modelId="{ED9FECDB-0DBA-4AC3-B4B5-57D91292AC33}" type="parTrans" cxnId="{F08902F1-E510-4A20-A3F4-CC238B1AB49F}">
      <dgm:prSet/>
      <dgm:spPr/>
      <dgm:t>
        <a:bodyPr/>
        <a:lstStyle/>
        <a:p>
          <a:endParaRPr lang="ru-RU" b="1"/>
        </a:p>
      </dgm:t>
    </dgm:pt>
    <dgm:pt modelId="{67A3FDAB-4D0B-4B0E-93B2-D7AC215EA917}" type="sibTrans" cxnId="{F08902F1-E510-4A20-A3F4-CC238B1AB49F}">
      <dgm:prSet/>
      <dgm:spPr/>
      <dgm:t>
        <a:bodyPr/>
        <a:lstStyle/>
        <a:p>
          <a:endParaRPr lang="ru-RU" b="1"/>
        </a:p>
      </dgm:t>
    </dgm:pt>
    <dgm:pt modelId="{08368E34-6C7E-4892-BFEB-B8B91BCC29E5}">
      <dgm:prSet phldrT="[Текст]" custT="1"/>
      <dgm:spPr/>
      <dgm:t>
        <a:bodyPr/>
        <a:lstStyle/>
        <a:p>
          <a:r>
            <a:rPr lang="ru-RU" sz="1400" b="1" dirty="0" smtClean="0"/>
            <a:t>сон не менее 8 часов</a:t>
          </a:r>
          <a:endParaRPr lang="ru-RU" sz="1400" b="1" dirty="0"/>
        </a:p>
      </dgm:t>
    </dgm:pt>
    <dgm:pt modelId="{279A394C-4464-4FD7-AF4E-B5B84A3F2D59}" type="parTrans" cxnId="{F70AD07E-ECBF-4424-AB68-325B3B5CC635}">
      <dgm:prSet/>
      <dgm:spPr/>
      <dgm:t>
        <a:bodyPr/>
        <a:lstStyle/>
        <a:p>
          <a:endParaRPr lang="ru-RU" b="1"/>
        </a:p>
      </dgm:t>
    </dgm:pt>
    <dgm:pt modelId="{0BDA2FBD-5773-4969-B8F6-CB93791C6FF8}" type="sibTrans" cxnId="{F70AD07E-ECBF-4424-AB68-325B3B5CC635}">
      <dgm:prSet/>
      <dgm:spPr/>
      <dgm:t>
        <a:bodyPr/>
        <a:lstStyle/>
        <a:p>
          <a:endParaRPr lang="ru-RU" b="1"/>
        </a:p>
      </dgm:t>
    </dgm:pt>
    <dgm:pt modelId="{D1E3EB2E-B0D1-4166-99B5-E5411A78C062}">
      <dgm:prSet phldrT="[Текст]" custT="1"/>
      <dgm:spPr/>
      <dgm:t>
        <a:bodyPr/>
        <a:lstStyle/>
        <a:p>
          <a:r>
            <a:rPr lang="ru-RU" sz="1400" b="1" dirty="0" smtClean="0"/>
            <a:t>полноценное питание (</a:t>
          </a:r>
          <a:r>
            <a:rPr lang="ru-RU" sz="1400" b="1" i="0" dirty="0" smtClean="0"/>
            <a:t>рыба, творог, орехи, курага и т. д. стимулируют работу головного мозга)</a:t>
          </a:r>
          <a:endParaRPr lang="ru-RU" sz="1400" b="1" dirty="0"/>
        </a:p>
      </dgm:t>
    </dgm:pt>
    <dgm:pt modelId="{1937537E-6729-42DE-AC27-68CE3125DD67}" type="parTrans" cxnId="{F5883324-5ABE-474C-9EC6-4A70664E5DE9}">
      <dgm:prSet/>
      <dgm:spPr/>
      <dgm:t>
        <a:bodyPr/>
        <a:lstStyle/>
        <a:p>
          <a:endParaRPr lang="ru-RU" b="1"/>
        </a:p>
      </dgm:t>
    </dgm:pt>
    <dgm:pt modelId="{8F2F3C2E-DCCA-4F37-BB86-D1D835551276}" type="sibTrans" cxnId="{F5883324-5ABE-474C-9EC6-4A70664E5DE9}">
      <dgm:prSet/>
      <dgm:spPr/>
      <dgm:t>
        <a:bodyPr/>
        <a:lstStyle/>
        <a:p>
          <a:endParaRPr lang="ru-RU" b="1"/>
        </a:p>
      </dgm:t>
    </dgm:pt>
    <dgm:pt modelId="{D831E889-9E33-4851-9E4B-81B20C609955}">
      <dgm:prSet custT="1"/>
      <dgm:spPr/>
      <dgm:t>
        <a:bodyPr/>
        <a:lstStyle/>
        <a:p>
          <a:r>
            <a:rPr lang="ru-RU" sz="1400" b="1" i="0" dirty="0" smtClean="0"/>
            <a:t>избегать в этот период просмотров кинофильмов и телевизионных передач</a:t>
          </a:r>
          <a:endParaRPr lang="ru-RU" sz="1400" b="1" dirty="0"/>
        </a:p>
      </dgm:t>
    </dgm:pt>
    <dgm:pt modelId="{59D326B3-3821-4888-835A-18A8D82B4F3F}" type="parTrans" cxnId="{D33A124C-82CB-42F6-B799-1CEA3FB8FBFC}">
      <dgm:prSet/>
      <dgm:spPr/>
      <dgm:t>
        <a:bodyPr/>
        <a:lstStyle/>
        <a:p>
          <a:endParaRPr lang="ru-RU" b="1"/>
        </a:p>
      </dgm:t>
    </dgm:pt>
    <dgm:pt modelId="{6A3E2020-8F12-4E10-BEAD-8370E3940C85}" type="sibTrans" cxnId="{D33A124C-82CB-42F6-B799-1CEA3FB8FBFC}">
      <dgm:prSet/>
      <dgm:spPr/>
      <dgm:t>
        <a:bodyPr/>
        <a:lstStyle/>
        <a:p>
          <a:endParaRPr lang="ru-RU" b="1"/>
        </a:p>
      </dgm:t>
    </dgm:pt>
    <dgm:pt modelId="{24112A3E-74B9-4D9C-A514-FC78825E06F1}">
      <dgm:prSet custT="1"/>
      <dgm:spPr/>
      <dgm:t>
        <a:bodyPr/>
        <a:lstStyle/>
        <a:p>
          <a:r>
            <a:rPr lang="ru-RU" sz="1400" b="1" i="0" dirty="0" smtClean="0"/>
            <a:t>не допускать перегрузок (каждые 30-40 минут занятий обязательно нужно делать перерывы на 10-15 минут)</a:t>
          </a:r>
          <a:endParaRPr lang="ru-RU" sz="1400" b="1" dirty="0"/>
        </a:p>
      </dgm:t>
    </dgm:pt>
    <dgm:pt modelId="{34155DF2-0CE6-47DC-83A2-A559CCF6425A}" type="parTrans" cxnId="{D0D1C734-3D81-4869-A109-708E76D95CAC}">
      <dgm:prSet/>
      <dgm:spPr/>
      <dgm:t>
        <a:bodyPr/>
        <a:lstStyle/>
        <a:p>
          <a:endParaRPr lang="ru-RU" b="1"/>
        </a:p>
      </dgm:t>
    </dgm:pt>
    <dgm:pt modelId="{19259471-1596-4AF8-AC48-A5BC38884AE0}" type="sibTrans" cxnId="{D0D1C734-3D81-4869-A109-708E76D95CAC}">
      <dgm:prSet/>
      <dgm:spPr/>
      <dgm:t>
        <a:bodyPr/>
        <a:lstStyle/>
        <a:p>
          <a:endParaRPr lang="ru-RU" b="1"/>
        </a:p>
      </dgm:t>
    </dgm:pt>
    <dgm:pt modelId="{01D0E101-2D4D-4879-A794-F22AF6A7A0A0}" type="pres">
      <dgm:prSet presAssocID="{D7194324-18C0-4C91-A3B5-5788BEFC245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2423C1E-DC61-4C86-9AB8-EB5BF1846300}" type="pres">
      <dgm:prSet presAssocID="{AD4AB974-2A51-4BC4-A2A6-F39C962F7559}" presName="root" presStyleCnt="0"/>
      <dgm:spPr/>
    </dgm:pt>
    <dgm:pt modelId="{8B118363-5778-4A8C-A874-AC4035E902C0}" type="pres">
      <dgm:prSet presAssocID="{AD4AB974-2A51-4BC4-A2A6-F39C962F7559}" presName="rootComposite" presStyleCnt="0"/>
      <dgm:spPr/>
    </dgm:pt>
    <dgm:pt modelId="{6DAB0CB3-B044-45AA-BEE4-A40A72435E18}" type="pres">
      <dgm:prSet presAssocID="{AD4AB974-2A51-4BC4-A2A6-F39C962F7559}" presName="rootText" presStyleLbl="node1" presStyleIdx="0" presStyleCnt="1" custScaleX="271288"/>
      <dgm:spPr/>
      <dgm:t>
        <a:bodyPr/>
        <a:lstStyle/>
        <a:p>
          <a:endParaRPr lang="ru-RU"/>
        </a:p>
      </dgm:t>
    </dgm:pt>
    <dgm:pt modelId="{A4EAE871-A70B-408E-885D-E474D088B9A7}" type="pres">
      <dgm:prSet presAssocID="{AD4AB974-2A51-4BC4-A2A6-F39C962F7559}" presName="rootConnector" presStyleLbl="node1" presStyleIdx="0" presStyleCnt="1"/>
      <dgm:spPr/>
      <dgm:t>
        <a:bodyPr/>
        <a:lstStyle/>
        <a:p>
          <a:endParaRPr lang="ru-RU"/>
        </a:p>
      </dgm:t>
    </dgm:pt>
    <dgm:pt modelId="{C16884F4-EA02-4B4E-BD23-2C94B2ED8FC5}" type="pres">
      <dgm:prSet presAssocID="{AD4AB974-2A51-4BC4-A2A6-F39C962F7559}" presName="childShape" presStyleCnt="0"/>
      <dgm:spPr/>
    </dgm:pt>
    <dgm:pt modelId="{E3D5CE8D-741D-4287-9538-607B51E77F24}" type="pres">
      <dgm:prSet presAssocID="{279A394C-4464-4FD7-AF4E-B5B84A3F2D59}" presName="Name13" presStyleLbl="parChTrans1D2" presStyleIdx="0" presStyleCnt="4"/>
      <dgm:spPr/>
      <dgm:t>
        <a:bodyPr/>
        <a:lstStyle/>
        <a:p>
          <a:endParaRPr lang="ru-RU"/>
        </a:p>
      </dgm:t>
    </dgm:pt>
    <dgm:pt modelId="{BCBE858E-D398-4654-8D09-9E40FE9A7692}" type="pres">
      <dgm:prSet presAssocID="{08368E34-6C7E-4892-BFEB-B8B91BCC29E5}" presName="childText" presStyleLbl="bgAcc1" presStyleIdx="0" presStyleCnt="4" custScaleX="2768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B908EB-97BD-44BE-A531-269A2B2A9DB2}" type="pres">
      <dgm:prSet presAssocID="{1937537E-6729-42DE-AC27-68CE3125DD67}" presName="Name13" presStyleLbl="parChTrans1D2" presStyleIdx="1" presStyleCnt="4"/>
      <dgm:spPr/>
      <dgm:t>
        <a:bodyPr/>
        <a:lstStyle/>
        <a:p>
          <a:endParaRPr lang="ru-RU"/>
        </a:p>
      </dgm:t>
    </dgm:pt>
    <dgm:pt modelId="{9343D386-787F-46D6-8E76-40E39815108F}" type="pres">
      <dgm:prSet presAssocID="{D1E3EB2E-B0D1-4166-99B5-E5411A78C062}" presName="childText" presStyleLbl="bgAcc1" presStyleIdx="1" presStyleCnt="4" custScaleX="2768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B4CE29-9F3D-4C4B-B60E-7E7141CAA75E}" type="pres">
      <dgm:prSet presAssocID="{59D326B3-3821-4888-835A-18A8D82B4F3F}" presName="Name13" presStyleLbl="parChTrans1D2" presStyleIdx="2" presStyleCnt="4"/>
      <dgm:spPr/>
      <dgm:t>
        <a:bodyPr/>
        <a:lstStyle/>
        <a:p>
          <a:endParaRPr lang="ru-RU"/>
        </a:p>
      </dgm:t>
    </dgm:pt>
    <dgm:pt modelId="{7F105F53-6D43-4681-959C-BA3D6DC012C5}" type="pres">
      <dgm:prSet presAssocID="{D831E889-9E33-4851-9E4B-81B20C609955}" presName="childText" presStyleLbl="bgAcc1" presStyleIdx="2" presStyleCnt="4" custScaleX="2768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BD574C-B0AC-46D7-9C6E-18E02B7CD9A9}" type="pres">
      <dgm:prSet presAssocID="{34155DF2-0CE6-47DC-83A2-A559CCF6425A}" presName="Name13" presStyleLbl="parChTrans1D2" presStyleIdx="3" presStyleCnt="4"/>
      <dgm:spPr/>
      <dgm:t>
        <a:bodyPr/>
        <a:lstStyle/>
        <a:p>
          <a:endParaRPr lang="ru-RU"/>
        </a:p>
      </dgm:t>
    </dgm:pt>
    <dgm:pt modelId="{468C1D93-1E97-4BFB-BBCF-DE0737285945}" type="pres">
      <dgm:prSet presAssocID="{24112A3E-74B9-4D9C-A514-FC78825E06F1}" presName="childText" presStyleLbl="bgAcc1" presStyleIdx="3" presStyleCnt="4" custScaleX="276895" custScaleY="74193" custLinFactNeighborX="-168" custLinFactNeighborY="3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1EEAA0-09A1-4A5C-B380-89FD4BCB03BE}" type="presOf" srcId="{D1E3EB2E-B0D1-4166-99B5-E5411A78C062}" destId="{9343D386-787F-46D6-8E76-40E39815108F}" srcOrd="0" destOrd="0" presId="urn:microsoft.com/office/officeart/2005/8/layout/hierarchy3"/>
    <dgm:cxn modelId="{24A9D6D6-7EAD-4CF1-ACA6-842D3F454A95}" type="presOf" srcId="{D7194324-18C0-4C91-A3B5-5788BEFC2456}" destId="{01D0E101-2D4D-4879-A794-F22AF6A7A0A0}" srcOrd="0" destOrd="0" presId="urn:microsoft.com/office/officeart/2005/8/layout/hierarchy3"/>
    <dgm:cxn modelId="{D33A124C-82CB-42F6-B799-1CEA3FB8FBFC}" srcId="{AD4AB974-2A51-4BC4-A2A6-F39C962F7559}" destId="{D831E889-9E33-4851-9E4B-81B20C609955}" srcOrd="2" destOrd="0" parTransId="{59D326B3-3821-4888-835A-18A8D82B4F3F}" sibTransId="{6A3E2020-8F12-4E10-BEAD-8370E3940C85}"/>
    <dgm:cxn modelId="{82EA8DD9-F8FC-4DFC-B5CC-2E909DFC04DB}" type="presOf" srcId="{59D326B3-3821-4888-835A-18A8D82B4F3F}" destId="{EFB4CE29-9F3D-4C4B-B60E-7E7141CAA75E}" srcOrd="0" destOrd="0" presId="urn:microsoft.com/office/officeart/2005/8/layout/hierarchy3"/>
    <dgm:cxn modelId="{F70AD07E-ECBF-4424-AB68-325B3B5CC635}" srcId="{AD4AB974-2A51-4BC4-A2A6-F39C962F7559}" destId="{08368E34-6C7E-4892-BFEB-B8B91BCC29E5}" srcOrd="0" destOrd="0" parTransId="{279A394C-4464-4FD7-AF4E-B5B84A3F2D59}" sibTransId="{0BDA2FBD-5773-4969-B8F6-CB93791C6FF8}"/>
    <dgm:cxn modelId="{14398C35-1B34-42B3-B80E-FF99F73DF9E2}" type="presOf" srcId="{AD4AB974-2A51-4BC4-A2A6-F39C962F7559}" destId="{A4EAE871-A70B-408E-885D-E474D088B9A7}" srcOrd="1" destOrd="0" presId="urn:microsoft.com/office/officeart/2005/8/layout/hierarchy3"/>
    <dgm:cxn modelId="{49DF95B0-0A3C-43EB-8EFD-F0A2F6318EF6}" type="presOf" srcId="{34155DF2-0CE6-47DC-83A2-A559CCF6425A}" destId="{68BD574C-B0AC-46D7-9C6E-18E02B7CD9A9}" srcOrd="0" destOrd="0" presId="urn:microsoft.com/office/officeart/2005/8/layout/hierarchy3"/>
    <dgm:cxn modelId="{18C8C89D-7334-4DCC-BC60-105C929556D4}" type="presOf" srcId="{24112A3E-74B9-4D9C-A514-FC78825E06F1}" destId="{468C1D93-1E97-4BFB-BBCF-DE0737285945}" srcOrd="0" destOrd="0" presId="urn:microsoft.com/office/officeart/2005/8/layout/hierarchy3"/>
    <dgm:cxn modelId="{F5883324-5ABE-474C-9EC6-4A70664E5DE9}" srcId="{AD4AB974-2A51-4BC4-A2A6-F39C962F7559}" destId="{D1E3EB2E-B0D1-4166-99B5-E5411A78C062}" srcOrd="1" destOrd="0" parTransId="{1937537E-6729-42DE-AC27-68CE3125DD67}" sibTransId="{8F2F3C2E-DCCA-4F37-BB86-D1D835551276}"/>
    <dgm:cxn modelId="{F08902F1-E510-4A20-A3F4-CC238B1AB49F}" srcId="{D7194324-18C0-4C91-A3B5-5788BEFC2456}" destId="{AD4AB974-2A51-4BC4-A2A6-F39C962F7559}" srcOrd="0" destOrd="0" parTransId="{ED9FECDB-0DBA-4AC3-B4B5-57D91292AC33}" sibTransId="{67A3FDAB-4D0B-4B0E-93B2-D7AC215EA917}"/>
    <dgm:cxn modelId="{D0D1C734-3D81-4869-A109-708E76D95CAC}" srcId="{AD4AB974-2A51-4BC4-A2A6-F39C962F7559}" destId="{24112A3E-74B9-4D9C-A514-FC78825E06F1}" srcOrd="3" destOrd="0" parTransId="{34155DF2-0CE6-47DC-83A2-A559CCF6425A}" sibTransId="{19259471-1596-4AF8-AC48-A5BC38884AE0}"/>
    <dgm:cxn modelId="{C3A253A3-B9B8-4D93-BB78-C68C97054428}" type="presOf" srcId="{08368E34-6C7E-4892-BFEB-B8B91BCC29E5}" destId="{BCBE858E-D398-4654-8D09-9E40FE9A7692}" srcOrd="0" destOrd="0" presId="urn:microsoft.com/office/officeart/2005/8/layout/hierarchy3"/>
    <dgm:cxn modelId="{C4BBCA8B-BDB8-4A34-9422-6F924F737716}" type="presOf" srcId="{279A394C-4464-4FD7-AF4E-B5B84A3F2D59}" destId="{E3D5CE8D-741D-4287-9538-607B51E77F24}" srcOrd="0" destOrd="0" presId="urn:microsoft.com/office/officeart/2005/8/layout/hierarchy3"/>
    <dgm:cxn modelId="{B6A90A91-2BD2-4715-AF33-F4F6BA6F38AD}" type="presOf" srcId="{AD4AB974-2A51-4BC4-A2A6-F39C962F7559}" destId="{6DAB0CB3-B044-45AA-BEE4-A40A72435E18}" srcOrd="0" destOrd="0" presId="urn:microsoft.com/office/officeart/2005/8/layout/hierarchy3"/>
    <dgm:cxn modelId="{F00112B3-F07E-417F-B538-299F3AAE1191}" type="presOf" srcId="{1937537E-6729-42DE-AC27-68CE3125DD67}" destId="{BEB908EB-97BD-44BE-A531-269A2B2A9DB2}" srcOrd="0" destOrd="0" presId="urn:microsoft.com/office/officeart/2005/8/layout/hierarchy3"/>
    <dgm:cxn modelId="{7341D0A8-2829-447A-A947-03E09019EE8A}" type="presOf" srcId="{D831E889-9E33-4851-9E4B-81B20C609955}" destId="{7F105F53-6D43-4681-959C-BA3D6DC012C5}" srcOrd="0" destOrd="0" presId="urn:microsoft.com/office/officeart/2005/8/layout/hierarchy3"/>
    <dgm:cxn modelId="{327868F7-1319-4FF4-BFFF-08535DFC662E}" type="presParOf" srcId="{01D0E101-2D4D-4879-A794-F22AF6A7A0A0}" destId="{E2423C1E-DC61-4C86-9AB8-EB5BF1846300}" srcOrd="0" destOrd="0" presId="urn:microsoft.com/office/officeart/2005/8/layout/hierarchy3"/>
    <dgm:cxn modelId="{F766AD8F-F58E-4055-B8B3-3858EBD3B3F8}" type="presParOf" srcId="{E2423C1E-DC61-4C86-9AB8-EB5BF1846300}" destId="{8B118363-5778-4A8C-A874-AC4035E902C0}" srcOrd="0" destOrd="0" presId="urn:microsoft.com/office/officeart/2005/8/layout/hierarchy3"/>
    <dgm:cxn modelId="{046CF760-6F3A-461F-8434-D988E8210732}" type="presParOf" srcId="{8B118363-5778-4A8C-A874-AC4035E902C0}" destId="{6DAB0CB3-B044-45AA-BEE4-A40A72435E18}" srcOrd="0" destOrd="0" presId="urn:microsoft.com/office/officeart/2005/8/layout/hierarchy3"/>
    <dgm:cxn modelId="{B5DC66D5-A4A7-4329-AA86-318CD21951E0}" type="presParOf" srcId="{8B118363-5778-4A8C-A874-AC4035E902C0}" destId="{A4EAE871-A70B-408E-885D-E474D088B9A7}" srcOrd="1" destOrd="0" presId="urn:microsoft.com/office/officeart/2005/8/layout/hierarchy3"/>
    <dgm:cxn modelId="{6E4F261D-B983-4535-A5AA-EB84C0EB8E8D}" type="presParOf" srcId="{E2423C1E-DC61-4C86-9AB8-EB5BF1846300}" destId="{C16884F4-EA02-4B4E-BD23-2C94B2ED8FC5}" srcOrd="1" destOrd="0" presId="urn:microsoft.com/office/officeart/2005/8/layout/hierarchy3"/>
    <dgm:cxn modelId="{1909584B-860C-4FDD-87BF-742EEC4EB486}" type="presParOf" srcId="{C16884F4-EA02-4B4E-BD23-2C94B2ED8FC5}" destId="{E3D5CE8D-741D-4287-9538-607B51E77F24}" srcOrd="0" destOrd="0" presId="urn:microsoft.com/office/officeart/2005/8/layout/hierarchy3"/>
    <dgm:cxn modelId="{F5315DA3-E491-45D5-93FD-64C8CD816D0F}" type="presParOf" srcId="{C16884F4-EA02-4B4E-BD23-2C94B2ED8FC5}" destId="{BCBE858E-D398-4654-8D09-9E40FE9A7692}" srcOrd="1" destOrd="0" presId="urn:microsoft.com/office/officeart/2005/8/layout/hierarchy3"/>
    <dgm:cxn modelId="{D85BFB55-3692-4ABF-84F4-252B9E62C4C5}" type="presParOf" srcId="{C16884F4-EA02-4B4E-BD23-2C94B2ED8FC5}" destId="{BEB908EB-97BD-44BE-A531-269A2B2A9DB2}" srcOrd="2" destOrd="0" presId="urn:microsoft.com/office/officeart/2005/8/layout/hierarchy3"/>
    <dgm:cxn modelId="{C6645CFF-D53E-4513-AB74-8BB13B043721}" type="presParOf" srcId="{C16884F4-EA02-4B4E-BD23-2C94B2ED8FC5}" destId="{9343D386-787F-46D6-8E76-40E39815108F}" srcOrd="3" destOrd="0" presId="urn:microsoft.com/office/officeart/2005/8/layout/hierarchy3"/>
    <dgm:cxn modelId="{C04816A2-4994-49FF-893A-AF5F1C65349D}" type="presParOf" srcId="{C16884F4-EA02-4B4E-BD23-2C94B2ED8FC5}" destId="{EFB4CE29-9F3D-4C4B-B60E-7E7141CAA75E}" srcOrd="4" destOrd="0" presId="urn:microsoft.com/office/officeart/2005/8/layout/hierarchy3"/>
    <dgm:cxn modelId="{0491F1F5-B1FF-4E83-9DF5-9FE4BC5FAF3C}" type="presParOf" srcId="{C16884F4-EA02-4B4E-BD23-2C94B2ED8FC5}" destId="{7F105F53-6D43-4681-959C-BA3D6DC012C5}" srcOrd="5" destOrd="0" presId="urn:microsoft.com/office/officeart/2005/8/layout/hierarchy3"/>
    <dgm:cxn modelId="{CC9478FF-4E8F-492A-A369-959ED2313CB3}" type="presParOf" srcId="{C16884F4-EA02-4B4E-BD23-2C94B2ED8FC5}" destId="{68BD574C-B0AC-46D7-9C6E-18E02B7CD9A9}" srcOrd="6" destOrd="0" presId="urn:microsoft.com/office/officeart/2005/8/layout/hierarchy3"/>
    <dgm:cxn modelId="{6B1474B9-2700-4DBC-AD25-7AAD7905DDA6}" type="presParOf" srcId="{C16884F4-EA02-4B4E-BD23-2C94B2ED8FC5}" destId="{468C1D93-1E97-4BFB-BBCF-DE0737285945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1D79B0-B358-428B-8C99-C73B4DB50202}">
      <dsp:nvSpPr>
        <dsp:cNvPr id="0" name=""/>
        <dsp:cNvSpPr/>
      </dsp:nvSpPr>
      <dsp:spPr>
        <a:xfrm>
          <a:off x="1222471" y="0"/>
          <a:ext cx="4549159" cy="18861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1277715" y="55244"/>
        <a:ext cx="4438671" cy="1775669"/>
      </dsp:txXfrm>
    </dsp:sp>
    <dsp:sp modelId="{CF3EB00C-7642-414B-BBB0-68DAB92D22D6}">
      <dsp:nvSpPr>
        <dsp:cNvPr id="0" name=""/>
        <dsp:cNvSpPr/>
      </dsp:nvSpPr>
      <dsp:spPr>
        <a:xfrm>
          <a:off x="1677387" y="1886157"/>
          <a:ext cx="441084" cy="7392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9223"/>
              </a:lnTo>
              <a:lnTo>
                <a:pt x="441084" y="7392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D41393-DC65-4163-92D7-75AA872D9736}">
      <dsp:nvSpPr>
        <dsp:cNvPr id="0" name=""/>
        <dsp:cNvSpPr/>
      </dsp:nvSpPr>
      <dsp:spPr>
        <a:xfrm>
          <a:off x="2118472" y="2153501"/>
          <a:ext cx="3893780" cy="94375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Умение рассуждать</a:t>
          </a:r>
          <a:endParaRPr lang="ru-RU" sz="2900" kern="1200" dirty="0"/>
        </a:p>
      </dsp:txBody>
      <dsp:txXfrm>
        <a:off x="2146114" y="2181143"/>
        <a:ext cx="3838496" cy="888474"/>
      </dsp:txXfrm>
    </dsp:sp>
    <dsp:sp modelId="{EED6A022-EE08-4170-80D4-E9AB33DF4DD8}">
      <dsp:nvSpPr>
        <dsp:cNvPr id="0" name=""/>
        <dsp:cNvSpPr/>
      </dsp:nvSpPr>
      <dsp:spPr>
        <a:xfrm>
          <a:off x="1677387" y="1886157"/>
          <a:ext cx="462043" cy="1871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1874"/>
              </a:lnTo>
              <a:lnTo>
                <a:pt x="462043" y="18718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727AFB-D5EB-4AD5-9AA5-BE9A1B3E5694}">
      <dsp:nvSpPr>
        <dsp:cNvPr id="0" name=""/>
        <dsp:cNvSpPr/>
      </dsp:nvSpPr>
      <dsp:spPr>
        <a:xfrm>
          <a:off x="2139431" y="3286153"/>
          <a:ext cx="3893780" cy="94375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Умение анализировать</a:t>
          </a:r>
          <a:endParaRPr lang="ru-RU" sz="2900" kern="1200" dirty="0"/>
        </a:p>
      </dsp:txBody>
      <dsp:txXfrm>
        <a:off x="2167073" y="3313795"/>
        <a:ext cx="3838496" cy="888474"/>
      </dsp:txXfrm>
    </dsp:sp>
    <dsp:sp modelId="{D480FEED-553A-432A-AF09-B020009A4B86}">
      <dsp:nvSpPr>
        <dsp:cNvPr id="0" name=""/>
        <dsp:cNvSpPr/>
      </dsp:nvSpPr>
      <dsp:spPr>
        <a:xfrm>
          <a:off x="1677387" y="1886157"/>
          <a:ext cx="462043" cy="3014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4879"/>
              </a:lnTo>
              <a:lnTo>
                <a:pt x="462043" y="30148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EB3563-B3D8-4F06-9115-9DE2C5C9ECB0}">
      <dsp:nvSpPr>
        <dsp:cNvPr id="0" name=""/>
        <dsp:cNvSpPr/>
      </dsp:nvSpPr>
      <dsp:spPr>
        <a:xfrm>
          <a:off x="2139431" y="4429157"/>
          <a:ext cx="3893780" cy="94375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Умение мыслить</a:t>
          </a:r>
          <a:endParaRPr lang="ru-RU" sz="2900" kern="1200" dirty="0"/>
        </a:p>
      </dsp:txBody>
      <dsp:txXfrm>
        <a:off x="2167073" y="4456799"/>
        <a:ext cx="3838496" cy="8884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BEEF73-547E-47E9-A9AA-F5B0BC2A5339}">
      <dsp:nvSpPr>
        <dsp:cNvPr id="0" name=""/>
        <dsp:cNvSpPr/>
      </dsp:nvSpPr>
      <dsp:spPr>
        <a:xfrm>
          <a:off x="3510221" y="1441553"/>
          <a:ext cx="1737344" cy="15743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По результатам ВПР</a:t>
          </a:r>
          <a:endParaRPr lang="ru-RU" sz="1700" kern="1200" dirty="0"/>
        </a:p>
      </dsp:txBody>
      <dsp:txXfrm>
        <a:off x="3764649" y="1672113"/>
        <a:ext cx="1228488" cy="1113244"/>
      </dsp:txXfrm>
    </dsp:sp>
    <dsp:sp modelId="{EE033FC5-A49C-404A-8B74-D34C1286313E}">
      <dsp:nvSpPr>
        <dsp:cNvPr id="0" name=""/>
        <dsp:cNvSpPr/>
      </dsp:nvSpPr>
      <dsp:spPr>
        <a:xfrm rot="20097986">
          <a:off x="5140508" y="1805666"/>
          <a:ext cx="224504" cy="29910"/>
        </a:xfrm>
        <a:custGeom>
          <a:avLst/>
          <a:gdLst/>
          <a:ahLst/>
          <a:cxnLst/>
          <a:rect l="0" t="0" r="0" b="0"/>
          <a:pathLst>
            <a:path>
              <a:moveTo>
                <a:pt x="0" y="14955"/>
              </a:moveTo>
              <a:lnTo>
                <a:pt x="224504" y="149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47147" y="1815009"/>
        <a:ext cx="11225" cy="11225"/>
      </dsp:txXfrm>
    </dsp:sp>
    <dsp:sp modelId="{09C3A084-9B24-4C7D-952B-70BE865A24D3}">
      <dsp:nvSpPr>
        <dsp:cNvPr id="0" name=""/>
        <dsp:cNvSpPr/>
      </dsp:nvSpPr>
      <dsp:spPr>
        <a:xfrm>
          <a:off x="4790328" y="406050"/>
          <a:ext cx="3593849" cy="15826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не принимаются никакие обязательные решения  для определения судьбы школьника</a:t>
          </a:r>
          <a:endParaRPr lang="ru-RU" sz="2000" kern="1200" dirty="0"/>
        </a:p>
      </dsp:txBody>
      <dsp:txXfrm>
        <a:off x="5316635" y="637827"/>
        <a:ext cx="2541235" cy="1119115"/>
      </dsp:txXfrm>
    </dsp:sp>
    <dsp:sp modelId="{A6AF16A7-57CF-4EDA-8EBD-D2FDDE5F3D7D}">
      <dsp:nvSpPr>
        <dsp:cNvPr id="0" name=""/>
        <dsp:cNvSpPr/>
      </dsp:nvSpPr>
      <dsp:spPr>
        <a:xfrm rot="4873671">
          <a:off x="4143737" y="3407891"/>
          <a:ext cx="838839" cy="29910"/>
        </a:xfrm>
        <a:custGeom>
          <a:avLst/>
          <a:gdLst/>
          <a:ahLst/>
          <a:cxnLst/>
          <a:rect l="0" t="0" r="0" b="0"/>
          <a:pathLst>
            <a:path>
              <a:moveTo>
                <a:pt x="0" y="14955"/>
              </a:moveTo>
              <a:lnTo>
                <a:pt x="838839" y="149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542186" y="3401876"/>
        <a:ext cx="41941" cy="41941"/>
      </dsp:txXfrm>
    </dsp:sp>
    <dsp:sp modelId="{0238C9EC-5AEB-4298-ADA9-3FAC9B2BCD84}">
      <dsp:nvSpPr>
        <dsp:cNvPr id="0" name=""/>
        <dsp:cNvSpPr/>
      </dsp:nvSpPr>
      <dsp:spPr>
        <a:xfrm>
          <a:off x="2342064" y="3836736"/>
          <a:ext cx="4776471" cy="13385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оценки не влияют на получения аттестата, на перевод в следующий класс, на годовые отметки</a:t>
          </a:r>
          <a:endParaRPr lang="ru-RU" sz="2000" kern="1200" dirty="0"/>
        </a:p>
      </dsp:txBody>
      <dsp:txXfrm>
        <a:off x="3041562" y="4032760"/>
        <a:ext cx="3377475" cy="9464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B0CB3-B044-45AA-BEE4-A40A72435E18}">
      <dsp:nvSpPr>
        <dsp:cNvPr id="0" name=""/>
        <dsp:cNvSpPr/>
      </dsp:nvSpPr>
      <dsp:spPr>
        <a:xfrm>
          <a:off x="590475" y="2072"/>
          <a:ext cx="3960694" cy="6115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/>
            <a:t>Где найти образцы заданий ВПР?</a:t>
          </a:r>
          <a:endParaRPr lang="ru-RU" sz="2000" b="1" kern="1200" dirty="0"/>
        </a:p>
      </dsp:txBody>
      <dsp:txXfrm>
        <a:off x="608386" y="19983"/>
        <a:ext cx="3924872" cy="575700"/>
      </dsp:txXfrm>
    </dsp:sp>
    <dsp:sp modelId="{E3D5CE8D-741D-4287-9538-607B51E77F24}">
      <dsp:nvSpPr>
        <dsp:cNvPr id="0" name=""/>
        <dsp:cNvSpPr/>
      </dsp:nvSpPr>
      <dsp:spPr>
        <a:xfrm>
          <a:off x="986544" y="613594"/>
          <a:ext cx="396069" cy="640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0783"/>
              </a:lnTo>
              <a:lnTo>
                <a:pt x="396069" y="6407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BE858E-D398-4654-8D09-9E40FE9A7692}">
      <dsp:nvSpPr>
        <dsp:cNvPr id="0" name=""/>
        <dsp:cNvSpPr/>
      </dsp:nvSpPr>
      <dsp:spPr>
        <a:xfrm>
          <a:off x="1382614" y="766474"/>
          <a:ext cx="3345975" cy="975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/>
            <a:t>11 класс </a:t>
          </a:r>
          <a:r>
            <a:rPr lang="en-US" sz="1400" b="1" i="0" kern="1200" dirty="0" smtClean="0">
              <a:hlinkClick xmlns:r="http://schemas.openxmlformats.org/officeDocument/2006/relationships" r:id=""/>
            </a:rPr>
            <a:t>https://4vpr.ru/11-klass/</a:t>
          </a:r>
          <a:endParaRPr lang="ru-RU" sz="1400" b="1" i="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>
              <a:hlinkClick xmlns:r="http://schemas.openxmlformats.org/officeDocument/2006/relationships" r:id=""/>
            </a:rPr>
            <a:t>http://www.fipi.ru/vpr</a:t>
          </a:r>
          <a:r>
            <a:rPr lang="ru-RU" sz="1400" b="1" i="0" kern="1200" dirty="0" smtClean="0"/>
            <a:t>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/>
            <a:t>vpr.statgrad.org</a:t>
          </a:r>
          <a:endParaRPr lang="ru-RU" sz="1400" b="1" kern="1200" dirty="0"/>
        </a:p>
      </dsp:txBody>
      <dsp:txXfrm>
        <a:off x="1411194" y="795054"/>
        <a:ext cx="3288815" cy="918645"/>
      </dsp:txXfrm>
    </dsp:sp>
    <dsp:sp modelId="{BEB908EB-97BD-44BE-A531-269A2B2A9DB2}">
      <dsp:nvSpPr>
        <dsp:cNvPr id="0" name=""/>
        <dsp:cNvSpPr/>
      </dsp:nvSpPr>
      <dsp:spPr>
        <a:xfrm>
          <a:off x="986544" y="613594"/>
          <a:ext cx="396069" cy="1665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5743"/>
              </a:lnTo>
              <a:lnTo>
                <a:pt x="396069" y="16657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43D386-787F-46D6-8E76-40E39815108F}">
      <dsp:nvSpPr>
        <dsp:cNvPr id="0" name=""/>
        <dsp:cNvSpPr/>
      </dsp:nvSpPr>
      <dsp:spPr>
        <a:xfrm>
          <a:off x="1382614" y="1895161"/>
          <a:ext cx="3345975" cy="7683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/>
            <a:t>6 класс </a:t>
          </a:r>
          <a:r>
            <a:rPr lang="en-US" sz="1400" b="1" i="0" kern="1200" dirty="0" smtClean="0">
              <a:hlinkClick xmlns:r="http://schemas.openxmlformats.org/officeDocument/2006/relationships" r:id=""/>
            </a:rPr>
            <a:t>https://4vpr.ru/6-klass/</a:t>
          </a:r>
          <a:r>
            <a:rPr lang="ru-RU" sz="1400" b="1" i="0" kern="1200" dirty="0" smtClean="0"/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/>
            <a:t>vpr.statgrad.org</a:t>
          </a:r>
          <a:endParaRPr lang="ru-RU" sz="1400" b="1" kern="1200" dirty="0"/>
        </a:p>
      </dsp:txBody>
      <dsp:txXfrm>
        <a:off x="1405118" y="1917665"/>
        <a:ext cx="3300967" cy="723345"/>
      </dsp:txXfrm>
    </dsp:sp>
    <dsp:sp modelId="{EFB4CE29-9F3D-4C4B-B60E-7E7141CAA75E}">
      <dsp:nvSpPr>
        <dsp:cNvPr id="0" name=""/>
        <dsp:cNvSpPr/>
      </dsp:nvSpPr>
      <dsp:spPr>
        <a:xfrm>
          <a:off x="986544" y="613594"/>
          <a:ext cx="396069" cy="2586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6977"/>
              </a:lnTo>
              <a:lnTo>
                <a:pt x="396069" y="25869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05F53-6D43-4681-959C-BA3D6DC012C5}">
      <dsp:nvSpPr>
        <dsp:cNvPr id="0" name=""/>
        <dsp:cNvSpPr/>
      </dsp:nvSpPr>
      <dsp:spPr>
        <a:xfrm>
          <a:off x="1382614" y="2816395"/>
          <a:ext cx="3345975" cy="7683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/>
            <a:t>5 класс </a:t>
          </a:r>
          <a:r>
            <a:rPr lang="en-US" sz="1400" b="1" i="0" kern="1200" dirty="0" smtClean="0">
              <a:hlinkClick xmlns:r="http://schemas.openxmlformats.org/officeDocument/2006/relationships" r:id=""/>
            </a:rPr>
            <a:t>https://4vpr.ru/5-klass/</a:t>
          </a:r>
          <a:endParaRPr lang="ru-RU" sz="1400" b="1" i="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/>
            <a:t>vpr.statgrad.org</a:t>
          </a:r>
          <a:r>
            <a:rPr lang="ru-RU" sz="1400" b="1" i="0" kern="1200" dirty="0" smtClean="0"/>
            <a:t> </a:t>
          </a:r>
          <a:endParaRPr lang="ru-RU" sz="1400" b="1" kern="1200" dirty="0"/>
        </a:p>
      </dsp:txBody>
      <dsp:txXfrm>
        <a:off x="1405118" y="2838899"/>
        <a:ext cx="3300967" cy="723345"/>
      </dsp:txXfrm>
    </dsp:sp>
    <dsp:sp modelId="{68BD574C-B0AC-46D7-9C6E-18E02B7CD9A9}">
      <dsp:nvSpPr>
        <dsp:cNvPr id="0" name=""/>
        <dsp:cNvSpPr/>
      </dsp:nvSpPr>
      <dsp:spPr>
        <a:xfrm>
          <a:off x="986544" y="613594"/>
          <a:ext cx="394425" cy="35290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29002"/>
              </a:lnTo>
              <a:lnTo>
                <a:pt x="394425" y="35290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8C1D93-1E97-4BFB-BBCF-DE0737285945}">
      <dsp:nvSpPr>
        <dsp:cNvPr id="0" name=""/>
        <dsp:cNvSpPr/>
      </dsp:nvSpPr>
      <dsp:spPr>
        <a:xfrm>
          <a:off x="1380970" y="3758420"/>
          <a:ext cx="3349272" cy="7683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/>
            <a:t>4 класс </a:t>
          </a:r>
          <a:r>
            <a:rPr lang="en-US" sz="1400" b="1" i="0" kern="1200" dirty="0" smtClean="0">
              <a:hlinkClick xmlns:r="http://schemas.openxmlformats.org/officeDocument/2006/relationships" r:id=""/>
            </a:rPr>
            <a:t>https://4vpr.ru/4-klass/</a:t>
          </a:r>
          <a:endParaRPr lang="ru-RU" sz="1400" b="1" i="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/>
            <a:t>vpr.statgrad.org</a:t>
          </a:r>
          <a:r>
            <a:rPr lang="ru-RU" sz="1400" b="1" i="0" kern="1200" dirty="0" smtClean="0"/>
            <a:t> </a:t>
          </a:r>
          <a:endParaRPr lang="ru-RU" sz="1400" b="1" kern="1200" dirty="0"/>
        </a:p>
      </dsp:txBody>
      <dsp:txXfrm>
        <a:off x="1403474" y="3780924"/>
        <a:ext cx="3304264" cy="723345"/>
      </dsp:txXfrm>
    </dsp:sp>
    <dsp:sp modelId="{266BEF84-8D58-475D-8F2C-C0DF47C6A311}">
      <dsp:nvSpPr>
        <dsp:cNvPr id="0" name=""/>
        <dsp:cNvSpPr/>
      </dsp:nvSpPr>
      <dsp:spPr>
        <a:xfrm>
          <a:off x="986544" y="613594"/>
          <a:ext cx="396069" cy="4429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29444"/>
              </a:lnTo>
              <a:lnTo>
                <a:pt x="396069" y="44294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911761-B209-455D-AB5D-BD7A4870E4DF}">
      <dsp:nvSpPr>
        <dsp:cNvPr id="0" name=""/>
        <dsp:cNvSpPr/>
      </dsp:nvSpPr>
      <dsp:spPr>
        <a:xfrm>
          <a:off x="1382614" y="4658862"/>
          <a:ext cx="3384760" cy="7683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/>
            <a:t>Общая информация </a:t>
          </a:r>
          <a:r>
            <a:rPr lang="en-US" sz="1400" b="1" i="0" kern="1200" dirty="0" smtClean="0">
              <a:hlinkClick xmlns:r="http://schemas.openxmlformats.org/officeDocument/2006/relationships" r:id=""/>
            </a:rPr>
            <a:t>https://4vpr.ru/o/</a:t>
          </a:r>
          <a:endParaRPr lang="ru-RU" sz="1400" b="1" i="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/>
            <a:t>vpr.statgrad.org</a:t>
          </a:r>
          <a:r>
            <a:rPr lang="ru-RU" sz="1400" b="1" i="0" kern="1200" dirty="0" smtClean="0"/>
            <a:t> </a:t>
          </a:r>
          <a:endParaRPr lang="ru-RU" sz="1400" b="1" i="0" kern="1200" dirty="0"/>
        </a:p>
      </dsp:txBody>
      <dsp:txXfrm>
        <a:off x="1405118" y="4681366"/>
        <a:ext cx="3339752" cy="7233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B0CB3-B044-45AA-BEE4-A40A72435E18}">
      <dsp:nvSpPr>
        <dsp:cNvPr id="0" name=""/>
        <dsp:cNvSpPr/>
      </dsp:nvSpPr>
      <dsp:spPr>
        <a:xfrm>
          <a:off x="74447" y="3235"/>
          <a:ext cx="5124196" cy="9444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Организация режима дня и питания</a:t>
          </a:r>
          <a:endParaRPr lang="ru-RU" sz="2400" b="1" kern="1200" dirty="0"/>
        </a:p>
      </dsp:txBody>
      <dsp:txXfrm>
        <a:off x="102108" y="30896"/>
        <a:ext cx="5068874" cy="889098"/>
      </dsp:txXfrm>
    </dsp:sp>
    <dsp:sp modelId="{E3D5CE8D-741D-4287-9538-607B51E77F24}">
      <dsp:nvSpPr>
        <dsp:cNvPr id="0" name=""/>
        <dsp:cNvSpPr/>
      </dsp:nvSpPr>
      <dsp:spPr>
        <a:xfrm>
          <a:off x="586867" y="947655"/>
          <a:ext cx="512419" cy="708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8315"/>
              </a:lnTo>
              <a:lnTo>
                <a:pt x="512419" y="708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BE858E-D398-4654-8D09-9E40FE9A7692}">
      <dsp:nvSpPr>
        <dsp:cNvPr id="0" name=""/>
        <dsp:cNvSpPr/>
      </dsp:nvSpPr>
      <dsp:spPr>
        <a:xfrm>
          <a:off x="1099287" y="1183760"/>
          <a:ext cx="4184083" cy="9444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сон не менее 8 часов</a:t>
          </a:r>
          <a:endParaRPr lang="ru-RU" sz="1400" b="1" kern="1200" dirty="0"/>
        </a:p>
      </dsp:txBody>
      <dsp:txXfrm>
        <a:off x="1126948" y="1211421"/>
        <a:ext cx="4128761" cy="889098"/>
      </dsp:txXfrm>
    </dsp:sp>
    <dsp:sp modelId="{BEB908EB-97BD-44BE-A531-269A2B2A9DB2}">
      <dsp:nvSpPr>
        <dsp:cNvPr id="0" name=""/>
        <dsp:cNvSpPr/>
      </dsp:nvSpPr>
      <dsp:spPr>
        <a:xfrm>
          <a:off x="586867" y="947655"/>
          <a:ext cx="512419" cy="18888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8840"/>
              </a:lnTo>
              <a:lnTo>
                <a:pt x="512419" y="18888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43D386-787F-46D6-8E76-40E39815108F}">
      <dsp:nvSpPr>
        <dsp:cNvPr id="0" name=""/>
        <dsp:cNvSpPr/>
      </dsp:nvSpPr>
      <dsp:spPr>
        <a:xfrm>
          <a:off x="1099287" y="2364285"/>
          <a:ext cx="4184083" cy="9444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полноценное питание (</a:t>
          </a:r>
          <a:r>
            <a:rPr lang="ru-RU" sz="1400" b="1" i="0" kern="1200" dirty="0" smtClean="0"/>
            <a:t>рыба, творог, орехи, курага и т. д. стимулируют работу головного мозга)</a:t>
          </a:r>
          <a:endParaRPr lang="ru-RU" sz="1400" b="1" kern="1200" dirty="0"/>
        </a:p>
      </dsp:txBody>
      <dsp:txXfrm>
        <a:off x="1126948" y="2391946"/>
        <a:ext cx="4128761" cy="889098"/>
      </dsp:txXfrm>
    </dsp:sp>
    <dsp:sp modelId="{EFB4CE29-9F3D-4C4B-B60E-7E7141CAA75E}">
      <dsp:nvSpPr>
        <dsp:cNvPr id="0" name=""/>
        <dsp:cNvSpPr/>
      </dsp:nvSpPr>
      <dsp:spPr>
        <a:xfrm>
          <a:off x="586867" y="947655"/>
          <a:ext cx="512419" cy="3069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69365"/>
              </a:lnTo>
              <a:lnTo>
                <a:pt x="512419" y="30693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05F53-6D43-4681-959C-BA3D6DC012C5}">
      <dsp:nvSpPr>
        <dsp:cNvPr id="0" name=""/>
        <dsp:cNvSpPr/>
      </dsp:nvSpPr>
      <dsp:spPr>
        <a:xfrm>
          <a:off x="1099287" y="3544810"/>
          <a:ext cx="4184083" cy="9444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/>
            <a:t>избегать в этот период просмотров кинофильмов и телевизионных передач</a:t>
          </a:r>
          <a:endParaRPr lang="ru-RU" sz="1400" b="1" kern="1200" dirty="0"/>
        </a:p>
      </dsp:txBody>
      <dsp:txXfrm>
        <a:off x="1126948" y="3572471"/>
        <a:ext cx="4128761" cy="889098"/>
      </dsp:txXfrm>
    </dsp:sp>
    <dsp:sp modelId="{68BD574C-B0AC-46D7-9C6E-18E02B7CD9A9}">
      <dsp:nvSpPr>
        <dsp:cNvPr id="0" name=""/>
        <dsp:cNvSpPr/>
      </dsp:nvSpPr>
      <dsp:spPr>
        <a:xfrm>
          <a:off x="586867" y="947655"/>
          <a:ext cx="509881" cy="41312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31262"/>
              </a:lnTo>
              <a:lnTo>
                <a:pt x="509881" y="41312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8C1D93-1E97-4BFB-BBCF-DE0737285945}">
      <dsp:nvSpPr>
        <dsp:cNvPr id="0" name=""/>
        <dsp:cNvSpPr/>
      </dsp:nvSpPr>
      <dsp:spPr>
        <a:xfrm>
          <a:off x="1096748" y="4728570"/>
          <a:ext cx="4184083" cy="7006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/>
            <a:t>не допускать перегрузок (каждые 30-40 минут занятий обязательно нужно делать перерывы на 10-15 минут)</a:t>
          </a:r>
          <a:endParaRPr lang="ru-RU" sz="1400" b="1" kern="1200" dirty="0"/>
        </a:p>
      </dsp:txBody>
      <dsp:txXfrm>
        <a:off x="1117271" y="4749093"/>
        <a:ext cx="4143037" cy="6596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963D1-5186-4D4F-9CFA-EF7CBFC3A353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E0B7C-19AD-468F-89F0-8D2311F9F6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117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A625-CA34-45F8-9608-42C08D99B5A2}" type="datetime1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C3E92-5505-4485-94C7-47EC16859187}" type="datetime1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1F10-7BE4-4FAE-ACD0-C4B252A18160}" type="datetime1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4DE4-5155-452A-8C90-FE464192DC50}" type="datetime1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BF11-73B6-4AE3-9C09-3A7409BEF561}" type="datetime1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C537-E35C-43D0-B66C-2AF10887359F}" type="datetime1">
              <a:rPr lang="ru-RU" smtClean="0"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6E54-9DE7-4846-B9C5-B008D322B41D}" type="datetime1">
              <a:rPr lang="ru-RU" smtClean="0"/>
              <a:t>17.09.2020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59E9-F908-49CE-AA5F-B64399520413}" type="datetime1">
              <a:rPr lang="ru-RU" smtClean="0"/>
              <a:t>17.09.2020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DC3E7-6EA1-4152-91E1-65BC8028C96B}" type="datetime1">
              <a:rPr lang="ru-RU" smtClean="0"/>
              <a:t>17.09.2020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1E2A-3535-4B70-BDF3-AD4F82D3DF64}" type="datetime1">
              <a:rPr lang="ru-RU" smtClean="0"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D3E4-2239-45F6-A0EF-3AF049B79FF0}" type="datetime1">
              <a:rPr lang="ru-RU" smtClean="0"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C0881-CBE0-48A0-99F0-C98555ED0ABC}" type="datetime1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31CBF-7E0C-44C1-B3C2-80BC661F5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6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1"/>
            <a:ext cx="9115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6"/>
          <p:cNvSpPr txBox="1">
            <a:spLocks/>
          </p:cNvSpPr>
          <p:nvPr/>
        </p:nvSpPr>
        <p:spPr>
          <a:xfrm>
            <a:off x="339488" y="1916832"/>
            <a:ext cx="8465024" cy="2798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cs typeface="Times New Roman" pitchFamily="18" charset="0"/>
              </a:rPr>
              <a:t>О</a:t>
            </a:r>
            <a:r>
              <a:rPr kumimoji="0" lang="ru-RU" sz="2800" b="1" i="0" u="none" strike="noStrike" kern="1200" cap="all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cs typeface="Times New Roman" pitchFamily="18" charset="0"/>
              </a:rPr>
              <a:t> ВСЕРОССИЙСКИХ ПРОВЕРОЧНЫХ РАБОТАХ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cs typeface="Times New Roman" pitchFamily="18" charset="0"/>
              </a:rPr>
              <a:t>КАК СОСТАВЛЯЮЩЕЙ</a:t>
            </a:r>
            <a:br>
              <a:rPr kumimoji="0" lang="ru-RU" sz="2800" b="1" i="0" u="none" strike="noStrike" kern="1200" cap="all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cs typeface="Times New Roman" pitchFamily="18" charset="0"/>
              </a:rPr>
            </a:br>
            <a:r>
              <a:rPr kumimoji="0" lang="ru-RU" sz="2800" b="1" i="0" u="none" strike="noStrike" kern="1200" cap="all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cs typeface="Times New Roman" pitchFamily="18" charset="0"/>
              </a:rPr>
              <a:t>единой системы оценки качества образования</a:t>
            </a:r>
            <a:endParaRPr kumimoji="0" lang="ru-RU" sz="28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428604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cs typeface="Aharoni" pitchFamily="2" charset="-79"/>
                        </a:rPr>
                        <a:t>Всероссийские проверочные работы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357158" y="1643050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975" lvl="0" indent="-180975"/>
            <a:r>
              <a:rPr lang="ru-RU" sz="2200" b="1" dirty="0" smtClean="0">
                <a:latin typeface="+mn-lt"/>
              </a:rPr>
              <a:t>Проверка работ проводится:</a:t>
            </a:r>
          </a:p>
          <a:p>
            <a:pPr marL="180975">
              <a:buFont typeface="Arial" pitchFamily="34" charset="0"/>
              <a:buChar char="•"/>
            </a:pPr>
            <a:r>
              <a:rPr lang="ru-RU" sz="2200" dirty="0" smtClean="0">
                <a:latin typeface="+mn-lt"/>
              </a:rPr>
              <a:t> в день проведения ВПР</a:t>
            </a:r>
          </a:p>
          <a:p>
            <a:pPr marL="180975" lvl="0">
              <a:buFont typeface="Arial" pitchFamily="34" charset="0"/>
              <a:buChar char="•"/>
            </a:pPr>
            <a:r>
              <a:rPr lang="ru-RU" sz="2200" dirty="0" smtClean="0">
                <a:latin typeface="+mn-lt"/>
              </a:rPr>
              <a:t> учителями школы</a:t>
            </a:r>
          </a:p>
          <a:p>
            <a:pPr marL="180975">
              <a:buFont typeface="Arial" pitchFamily="34" charset="0"/>
              <a:buChar char="•"/>
            </a:pPr>
            <a:r>
              <a:rPr lang="ru-RU" sz="2200" dirty="0" smtClean="0">
                <a:latin typeface="+mn-lt"/>
              </a:rPr>
              <a:t> по единым критериям</a:t>
            </a:r>
            <a:endParaRPr lang="ru-RU" sz="2200" b="1" dirty="0" smtClean="0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71934" y="485776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200" b="1" dirty="0" smtClean="0">
                <a:latin typeface="+mn-lt"/>
              </a:rPr>
              <a:t>Результаты </a:t>
            </a:r>
          </a:p>
          <a:p>
            <a:pPr marL="180975" lvl="0"/>
            <a:r>
              <a:rPr lang="ru-RU" sz="2200" dirty="0" smtClean="0">
                <a:latin typeface="+mn-lt"/>
              </a:rPr>
              <a:t>вносятся школами в единую информационную систему</a:t>
            </a:r>
            <a:endParaRPr lang="ru-RU" sz="2200" dirty="0"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357298"/>
            <a:ext cx="452348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929066"/>
            <a:ext cx="362921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4572032" cy="3353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7158" y="214290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cs typeface="Aharoni" pitchFamily="2" charset="-79"/>
                        </a:rPr>
                        <a:t>Всероссийские проверочные работы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929158" y="1500174"/>
            <a:ext cx="42148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/>
            <a:r>
              <a:rPr lang="ru-RU" sz="2400" b="1" dirty="0" smtClean="0"/>
              <a:t>Неудачный результат </a:t>
            </a:r>
            <a:br>
              <a:rPr lang="ru-RU" sz="2400" b="1" dirty="0" smtClean="0"/>
            </a:br>
            <a:r>
              <a:rPr lang="ru-RU" sz="2400" dirty="0" smtClean="0"/>
              <a:t>на ВПР </a:t>
            </a:r>
            <a:r>
              <a:rPr lang="ru-RU" sz="2400" b="1" dirty="0" smtClean="0"/>
              <a:t>- </a:t>
            </a:r>
            <a:r>
              <a:rPr lang="ru-RU" sz="2400" dirty="0" smtClean="0"/>
              <a:t>это сигнал для</a:t>
            </a:r>
          </a:p>
          <a:p>
            <a:pPr marL="180975">
              <a:buFont typeface="Arial" pitchFamily="34" charset="0"/>
              <a:buChar char="•"/>
            </a:pPr>
            <a:r>
              <a:rPr lang="ru-RU" sz="2400" dirty="0" smtClean="0"/>
              <a:t> школы</a:t>
            </a:r>
          </a:p>
          <a:p>
            <a:pPr marL="180975">
              <a:buFont typeface="Arial" pitchFamily="34" charset="0"/>
              <a:buChar char="•"/>
            </a:pPr>
            <a:r>
              <a:rPr lang="ru-RU" sz="2400" dirty="0" smtClean="0"/>
              <a:t> родителей</a:t>
            </a:r>
          </a:p>
          <a:p>
            <a:pPr marL="180975">
              <a:buFont typeface="Arial" pitchFamily="34" charset="0"/>
              <a:buChar char="•"/>
            </a:pPr>
            <a:r>
              <a:rPr lang="ru-RU" sz="2400" dirty="0" smtClean="0"/>
              <a:t> учеников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3571876"/>
            <a:ext cx="2357486" cy="18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214282" y="4643446"/>
            <a:ext cx="67151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ВПР – это</a:t>
            </a:r>
          </a:p>
          <a:p>
            <a:pPr marL="177800">
              <a:buFont typeface="Arial" pitchFamily="34" charset="0"/>
              <a:buChar char="•"/>
            </a:pPr>
            <a:r>
              <a:rPr lang="ru-RU" sz="2400" dirty="0" smtClean="0"/>
              <a:t> инструмент для выявления проблемных зон</a:t>
            </a:r>
            <a:endParaRPr lang="ru-RU" sz="2400" b="1" dirty="0" smtClean="0"/>
          </a:p>
          <a:p>
            <a:pPr marL="177800">
              <a:buFont typeface="Arial" pitchFamily="34" charset="0"/>
              <a:buChar char="•"/>
            </a:pPr>
            <a:r>
              <a:rPr lang="ru-RU" sz="2400" dirty="0" smtClean="0"/>
              <a:t> маркер уровня образовательной организации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ru-RU" sz="2400" dirty="0" smtClean="0"/>
              <a:t>основа для выстраивания стратегии методической работы</a:t>
            </a:r>
            <a:endParaRPr lang="ru-RU" sz="240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285728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6357982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cs typeface="Aharoni" pitchFamily="2" charset="-79"/>
                        </a:rPr>
                        <a:t>Использование результатов Всероссийских проверочных работ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152259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Группа 44"/>
          <p:cNvGrpSpPr/>
          <p:nvPr/>
        </p:nvGrpSpPr>
        <p:grpSpPr>
          <a:xfrm>
            <a:off x="142844" y="1500174"/>
            <a:ext cx="8858344" cy="5357826"/>
            <a:chOff x="0" y="1500174"/>
            <a:chExt cx="9001188" cy="5357826"/>
          </a:xfrm>
        </p:grpSpPr>
        <p:grpSp>
          <p:nvGrpSpPr>
            <p:cNvPr id="4" name="Группа 39"/>
            <p:cNvGrpSpPr/>
            <p:nvPr/>
          </p:nvGrpSpPr>
          <p:grpSpPr>
            <a:xfrm>
              <a:off x="2285984" y="1643050"/>
              <a:ext cx="4123920" cy="1928826"/>
              <a:chOff x="2734096" y="2714620"/>
              <a:chExt cx="4123920" cy="1928826"/>
            </a:xfrm>
          </p:grpSpPr>
          <p:sp>
            <p:nvSpPr>
              <p:cNvPr id="13" name="Скругленная прямоугольная выноска 12"/>
              <p:cNvSpPr/>
              <p:nvPr/>
            </p:nvSpPr>
            <p:spPr>
              <a:xfrm>
                <a:off x="3214678" y="3571876"/>
                <a:ext cx="1928826" cy="1071570"/>
              </a:xfrm>
              <a:prstGeom prst="wedgeRoundRectCallout">
                <a:avLst>
                  <a:gd name="adj1" fmla="val -40024"/>
                  <a:gd name="adj2" fmla="val 87945"/>
                  <a:gd name="adj3" fmla="val 16667"/>
                </a:avLst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Скругленная прямоугольная выноска 15"/>
              <p:cNvSpPr/>
              <p:nvPr/>
            </p:nvSpPr>
            <p:spPr>
              <a:xfrm>
                <a:off x="3377038" y="3643314"/>
                <a:ext cx="1928826" cy="928694"/>
              </a:xfrm>
              <a:prstGeom prst="wedgeRoundRectCallout">
                <a:avLst>
                  <a:gd name="adj1" fmla="val -39530"/>
                  <a:gd name="adj2" fmla="val 90064"/>
                  <a:gd name="adj3" fmla="val 1666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Скругленная прямоугольная выноска 21"/>
              <p:cNvSpPr/>
              <p:nvPr/>
            </p:nvSpPr>
            <p:spPr>
              <a:xfrm>
                <a:off x="4929190" y="3214686"/>
                <a:ext cx="1928826" cy="1071570"/>
              </a:xfrm>
              <a:prstGeom prst="wedgeRoundRectCallout">
                <a:avLst>
                  <a:gd name="adj1" fmla="val 55779"/>
                  <a:gd name="adj2" fmla="val -106448"/>
                  <a:gd name="adj3" fmla="val 16667"/>
                </a:avLst>
              </a:prstGeom>
              <a:solidFill>
                <a:srgbClr val="FF0000"/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Скругленная прямоугольная выноска 22"/>
              <p:cNvSpPr/>
              <p:nvPr/>
            </p:nvSpPr>
            <p:spPr>
              <a:xfrm>
                <a:off x="4786314" y="3214686"/>
                <a:ext cx="1928826" cy="928694"/>
              </a:xfrm>
              <a:prstGeom prst="wedgeRoundRectCallout">
                <a:avLst>
                  <a:gd name="adj1" fmla="val 47877"/>
                  <a:gd name="adj2" fmla="val -97627"/>
                  <a:gd name="adj3" fmla="val 1666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Овальная выноска 23"/>
              <p:cNvSpPr/>
              <p:nvPr/>
            </p:nvSpPr>
            <p:spPr>
              <a:xfrm>
                <a:off x="2734096" y="2757483"/>
                <a:ext cx="1857388" cy="1285884"/>
              </a:xfrm>
              <a:prstGeom prst="wedgeEllipseCallout">
                <a:avLst>
                  <a:gd name="adj1" fmla="val -59714"/>
                  <a:gd name="adj2" fmla="val -1068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Овальная выноска 24"/>
              <p:cNvSpPr/>
              <p:nvPr/>
            </p:nvSpPr>
            <p:spPr>
              <a:xfrm>
                <a:off x="2916171" y="2714620"/>
                <a:ext cx="1746752" cy="1143008"/>
              </a:xfrm>
              <a:prstGeom prst="wedgeEllipseCallout">
                <a:avLst>
                  <a:gd name="adj1" fmla="val -74364"/>
                  <a:gd name="adj2" fmla="val -5905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Овальная выноска 25"/>
              <p:cNvSpPr/>
              <p:nvPr/>
            </p:nvSpPr>
            <p:spPr>
              <a:xfrm>
                <a:off x="4286247" y="2714620"/>
                <a:ext cx="1945835" cy="1143008"/>
              </a:xfrm>
              <a:prstGeom prst="wedgeEllipseCallout">
                <a:avLst>
                  <a:gd name="adj1" fmla="val 36743"/>
                  <a:gd name="adj2" fmla="val 119945"/>
                </a:avLst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Овальная выноска 26"/>
              <p:cNvSpPr/>
              <p:nvPr/>
            </p:nvSpPr>
            <p:spPr>
              <a:xfrm>
                <a:off x="4500562" y="2714620"/>
                <a:ext cx="1857388" cy="1143008"/>
              </a:xfrm>
              <a:prstGeom prst="wedgeEllipseCallout">
                <a:avLst>
                  <a:gd name="adj1" fmla="val 31403"/>
                  <a:gd name="adj2" fmla="val 101500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" name="Группа 27"/>
            <p:cNvGrpSpPr/>
            <p:nvPr/>
          </p:nvGrpSpPr>
          <p:grpSpPr>
            <a:xfrm>
              <a:off x="142844" y="1785926"/>
              <a:ext cx="1857388" cy="500066"/>
              <a:chOff x="3196" y="617115"/>
              <a:chExt cx="1921884" cy="768753"/>
            </a:xfrm>
          </p:grpSpPr>
          <p:sp>
            <p:nvSpPr>
              <p:cNvPr id="38" name="Прямоугольник 37"/>
              <p:cNvSpPr/>
              <p:nvPr/>
            </p:nvSpPr>
            <p:spPr>
              <a:xfrm>
                <a:off x="3196" y="617115"/>
                <a:ext cx="1921884" cy="768753"/>
              </a:xfrm>
              <a:prstGeom prst="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9" name="Прямоугольник 38"/>
              <p:cNvSpPr/>
              <p:nvPr/>
            </p:nvSpPr>
            <p:spPr>
              <a:xfrm>
                <a:off x="3196" y="617115"/>
                <a:ext cx="1921884" cy="76875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3792" tIns="65024" rIns="113792" bIns="65024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kern="1200" dirty="0" smtClean="0"/>
                  <a:t>Общероссийский</a:t>
                </a:r>
                <a:endParaRPr lang="ru-RU" sz="1600" b="1" kern="1200" dirty="0"/>
              </a:p>
            </p:txBody>
          </p:sp>
        </p:grpSp>
        <p:sp>
          <p:nvSpPr>
            <p:cNvPr id="37" name="Прямоугольник 36"/>
            <p:cNvSpPr/>
            <p:nvPr/>
          </p:nvSpPr>
          <p:spPr>
            <a:xfrm>
              <a:off x="2357422" y="4071942"/>
              <a:ext cx="1785950" cy="428627"/>
            </a:xfrm>
            <a:prstGeom prst="rect">
              <a:avLst/>
            </a:prstGeom>
            <a:solidFill>
              <a:schemeClr val="accent4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Региональный</a:t>
              </a:r>
              <a:endParaRPr lang="ru-RU" sz="1600" b="1" kern="1200" dirty="0"/>
            </a:p>
          </p:txBody>
        </p:sp>
        <p:grpSp>
          <p:nvGrpSpPr>
            <p:cNvPr id="7" name="Группа 29"/>
            <p:cNvGrpSpPr/>
            <p:nvPr/>
          </p:nvGrpSpPr>
          <p:grpSpPr>
            <a:xfrm>
              <a:off x="4643438" y="3714752"/>
              <a:ext cx="1928826" cy="500066"/>
              <a:chOff x="4385092" y="617115"/>
              <a:chExt cx="1921884" cy="768753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34" name="Прямоугольник 33"/>
              <p:cNvSpPr/>
              <p:nvPr/>
            </p:nvSpPr>
            <p:spPr>
              <a:xfrm>
                <a:off x="4385092" y="617115"/>
                <a:ext cx="1921884" cy="768753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Прямоугольник 34"/>
              <p:cNvSpPr/>
              <p:nvPr/>
            </p:nvSpPr>
            <p:spPr>
              <a:xfrm>
                <a:off x="4385092" y="617115"/>
                <a:ext cx="1921884" cy="768753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3792" tIns="65024" rIns="113792" bIns="65024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kern="1200" dirty="0" smtClean="0"/>
                  <a:t>Школьный</a:t>
                </a:r>
                <a:endParaRPr lang="ru-RU" sz="1600" b="1" kern="1200" dirty="0"/>
              </a:p>
            </p:txBody>
          </p:sp>
        </p:grpSp>
        <p:sp>
          <p:nvSpPr>
            <p:cNvPr id="33" name="Прямоугольник 32"/>
            <p:cNvSpPr/>
            <p:nvPr/>
          </p:nvSpPr>
          <p:spPr>
            <a:xfrm>
              <a:off x="6605687" y="1500174"/>
              <a:ext cx="2283711" cy="500065"/>
            </a:xfrm>
            <a:prstGeom prst="rect">
              <a:avLst/>
            </a:prstGeom>
            <a:solidFill>
              <a:srgbClr val="FF0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Родители, школьники</a:t>
              </a:r>
              <a:endParaRPr lang="ru-RU" sz="1600" b="1" kern="1200" dirty="0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0" y="2357430"/>
              <a:ext cx="2214578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buFont typeface="Arial" pitchFamily="34" charset="0"/>
                <a:buChar char="•"/>
              </a:pPr>
              <a:r>
                <a:rPr lang="ru-RU" dirty="0" smtClean="0"/>
                <a:t>развитие единого образовательного пространства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ru-RU" dirty="0" smtClean="0"/>
                <a:t>формирование единых ориентиров в оценке результатов обучения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ru-RU" dirty="0" smtClean="0"/>
                <a:t>мониторинг введения ФГОС</a:t>
              </a:r>
              <a:endParaRPr lang="ru-RU" dirty="0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2285984" y="4549676"/>
              <a:ext cx="2214578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buFont typeface="Arial" pitchFamily="34" charset="0"/>
                <a:buChar char="•"/>
              </a:pPr>
              <a:r>
                <a:rPr lang="ru-RU" dirty="0" smtClean="0"/>
                <a:t>диагностика качества образования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ru-RU" dirty="0" smtClean="0"/>
                <a:t>формирование программ повышения квалификации учителей</a:t>
              </a:r>
              <a:endParaRPr lang="ru-RU" dirty="0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4572000" y="4272677"/>
              <a:ext cx="2635836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buFont typeface="Arial" pitchFamily="34" charset="0"/>
                <a:buChar char="•"/>
              </a:pPr>
              <a:r>
                <a:rPr lang="ru-RU" dirty="0" smtClean="0"/>
                <a:t>самодиагностика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ru-RU" dirty="0" smtClean="0"/>
                <a:t>повышение квалификации </a:t>
              </a:r>
              <a:br>
                <a:rPr lang="ru-RU" dirty="0" smtClean="0"/>
              </a:br>
              <a:r>
                <a:rPr lang="ru-RU" dirty="0" smtClean="0"/>
                <a:t>учителей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ru-RU" dirty="0" smtClean="0"/>
                <a:t>повышение информированности обучающихся и их родителей об уровне подготовки школьников</a:t>
              </a:r>
              <a:endParaRPr lang="ru-RU" dirty="0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6858016" y="2000240"/>
              <a:ext cx="2143172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buFont typeface="Arial" pitchFamily="34" charset="0"/>
                <a:buChar char="•"/>
              </a:pPr>
              <a:r>
                <a:rPr lang="ru-RU" dirty="0" smtClean="0"/>
                <a:t>выявление склонностей, проблемных зон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ru-RU" dirty="0" smtClean="0"/>
                <a:t>планирование повторения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ru-RU" dirty="0" smtClean="0"/>
                <a:t>получение ориентиров для построения образовательных траекторий</a:t>
              </a:r>
              <a:endParaRPr lang="ru-RU" dirty="0"/>
            </a:p>
          </p:txBody>
        </p:sp>
      </p:grp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285728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cs typeface="Aharoni" pitchFamily="2" charset="-79"/>
                        </a:rPr>
                        <a:t>Результаты Всероссийских проверочных работ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769385091"/>
              </p:ext>
            </p:extLst>
          </p:nvPr>
        </p:nvGraphicFramePr>
        <p:xfrm>
          <a:off x="285720" y="1571612"/>
          <a:ext cx="8572560" cy="5175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357166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ÐÐÐ  2019 Ð³Ð¾Ð´Ð° Ð² 7 Ð¸ 8 ÐºÐ»Ð°ÑÑÐ°Ñ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1357298"/>
            <a:ext cx="3543326" cy="2214578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285728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baseline="0" dirty="0" smtClean="0">
                          <a:cs typeface="Aharoni" pitchFamily="2" charset="-79"/>
                        </a:rPr>
                        <a:t>Всероссийские проверочные работы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642910" y="1214422"/>
            <a:ext cx="828680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/>
            <a:r>
              <a:rPr lang="ru-RU" sz="2800" b="1" dirty="0" smtClean="0"/>
              <a:t>Основное правило</a:t>
            </a:r>
            <a:br>
              <a:rPr lang="ru-RU" sz="2800" b="1" dirty="0" smtClean="0"/>
            </a:br>
            <a:r>
              <a:rPr lang="ru-RU" sz="2800" dirty="0" smtClean="0"/>
              <a:t>подготовки к ВПР - учиться в течение года. Специальная подготовка не требуется.</a:t>
            </a:r>
          </a:p>
          <a:p>
            <a:pPr marL="1257300" lvl="0" indent="-177800"/>
            <a:endParaRPr lang="ru-RU" sz="1400" b="1" dirty="0" smtClean="0"/>
          </a:p>
          <a:p>
            <a:pPr marL="1257300" lvl="0" indent="-177800"/>
            <a:r>
              <a:rPr lang="ru-RU" sz="2800" b="1" dirty="0" smtClean="0"/>
              <a:t>Запрещена </a:t>
            </a:r>
            <a:r>
              <a:rPr lang="ru-RU" sz="2800" dirty="0" smtClean="0"/>
              <a:t>подготовка к ВПР в рамках оказания платных образовательных услуг.</a:t>
            </a:r>
          </a:p>
          <a:p>
            <a:pPr lvl="0"/>
            <a:endParaRPr lang="ru-RU" sz="24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781680"/>
            <a:ext cx="7572428" cy="307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6C31CBF-7E0C-44C1-B3C2-80BC661F5452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285728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baseline="0" dirty="0" smtClean="0">
                          <a:cs typeface="Aharoni" pitchFamily="2" charset="-79"/>
                        </a:rPr>
                        <a:t>Всероссийские проверочные работы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5" name="Схема 24"/>
          <p:cNvGraphicFramePr/>
          <p:nvPr/>
        </p:nvGraphicFramePr>
        <p:xfrm>
          <a:off x="-357222" y="1285860"/>
          <a:ext cx="5357850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968" name="AutoShape 8" descr="https://bestseller.kz/upload/iblock/77a/77ad377a52b203b680363f3f45f475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357166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29124" y="2143116"/>
            <a:ext cx="4498033" cy="350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285728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baseline="0" dirty="0" smtClean="0">
                          <a:cs typeface="Aharoni" pitchFamily="2" charset="-79"/>
                        </a:rPr>
                        <a:t>Советы родителям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0968" name="AutoShape 8" descr="https://bestseller.kz/upload/iblock/77a/77ad377a52b203b680363f3f45f475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85926"/>
            <a:ext cx="4585009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4357686" y="1357298"/>
            <a:ext cx="45720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/>
            <a:r>
              <a:rPr lang="ru-RU" sz="2400" b="1" dirty="0" smtClean="0">
                <a:latin typeface="+mn-lt"/>
              </a:rPr>
              <a:t>Проявлять заинтересованность:</a:t>
            </a:r>
          </a:p>
          <a:p>
            <a:pPr marL="180975" lvl="0" indent="-180975"/>
            <a:endParaRPr lang="ru-RU" sz="2400" b="1" dirty="0" smtClean="0">
              <a:latin typeface="+mn-lt"/>
            </a:endParaRPr>
          </a:p>
          <a:p>
            <a:pPr marL="361950" lvl="0" indent="-180975">
              <a:buFont typeface="Arial" pitchFamily="34" charset="0"/>
              <a:buChar char="•"/>
            </a:pPr>
            <a:r>
              <a:rPr lang="ru-RU" sz="2200" dirty="0" smtClean="0"/>
              <a:t>просмотреть вместе с ребенком образцы проверочной работы</a:t>
            </a:r>
          </a:p>
          <a:p>
            <a:pPr marL="361950" lvl="0" indent="-180975">
              <a:buFont typeface="Arial" pitchFamily="34" charset="0"/>
              <a:buChar char="•"/>
            </a:pPr>
            <a:endParaRPr lang="ru-RU" sz="2200" dirty="0" smtClean="0"/>
          </a:p>
          <a:p>
            <a:pPr marL="361950" lvl="0" indent="-180975">
              <a:buFont typeface="Arial" pitchFamily="34" charset="0"/>
              <a:buChar char="•"/>
            </a:pPr>
            <a:r>
              <a:rPr lang="ru-RU" sz="2200" dirty="0" smtClean="0"/>
              <a:t>помочь понять ребенку какие задания вызывают у него затруднения</a:t>
            </a:r>
          </a:p>
          <a:p>
            <a:pPr marL="361950" lvl="0" indent="-180975">
              <a:buFont typeface="Arial" pitchFamily="34" charset="0"/>
              <a:buChar char="•"/>
            </a:pPr>
            <a:endParaRPr lang="ru-RU" sz="2200" dirty="0" smtClean="0"/>
          </a:p>
          <a:p>
            <a:pPr marL="361950" lvl="0" indent="-180975">
              <a:buFont typeface="Arial" pitchFamily="34" charset="0"/>
              <a:buChar char="•"/>
            </a:pPr>
            <a:r>
              <a:rPr lang="ru-RU" sz="2200" dirty="0" smtClean="0"/>
              <a:t>помочь самостоятельно или обратиться за помощью к учителю для устранения пробелов в знаниях ребенка</a:t>
            </a:r>
            <a:endParaRPr lang="ru-RU" sz="2400" b="1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285728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baseline="0" dirty="0" smtClean="0">
                          <a:cs typeface="Aharoni" pitchFamily="2" charset="-79"/>
                        </a:rPr>
                        <a:t>Советы родителям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071678"/>
            <a:ext cx="4000528" cy="376445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  <a:softEdge rad="127000"/>
          </a:effectLst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468987420"/>
              </p:ext>
            </p:extLst>
          </p:nvPr>
        </p:nvGraphicFramePr>
        <p:xfrm>
          <a:off x="3635896" y="1340768"/>
          <a:ext cx="5357818" cy="542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6C31CBF-7E0C-44C1-B3C2-80BC661F5452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285728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baseline="0" dirty="0" smtClean="0">
                          <a:cs typeface="Aharoni" pitchFamily="2" charset="-79"/>
                        </a:rPr>
                        <a:t>Советы родителям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286124"/>
            <a:ext cx="4715397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57158" y="1357298"/>
            <a:ext cx="4572000" cy="252376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975" lvl="0" indent="-180975"/>
            <a:r>
              <a:rPr lang="ru-RU" sz="2400" b="1" dirty="0" smtClean="0">
                <a:latin typeface="+mn-lt"/>
              </a:rPr>
              <a:t>Психологическая поддержка:</a:t>
            </a:r>
          </a:p>
          <a:p>
            <a:pPr marL="180975" lvl="0">
              <a:buFont typeface="Arial" pitchFamily="34" charset="0"/>
              <a:buChar char="•"/>
            </a:pPr>
            <a:r>
              <a:rPr lang="ru-RU" sz="2200" dirty="0" smtClean="0"/>
              <a:t> Ты сможешь это сделать!</a:t>
            </a:r>
          </a:p>
          <a:p>
            <a:pPr marL="180975">
              <a:buFont typeface="Arial" pitchFamily="34" charset="0"/>
              <a:buChar char="•"/>
            </a:pPr>
            <a:r>
              <a:rPr lang="ru-RU" sz="2200" dirty="0" smtClean="0"/>
              <a:t> Ты уже так многого достиг!</a:t>
            </a:r>
          </a:p>
          <a:p>
            <a:pPr marL="180975" lvl="0">
              <a:buFont typeface="Arial" pitchFamily="34" charset="0"/>
              <a:buChar char="•"/>
            </a:pPr>
            <a:r>
              <a:rPr lang="ru-RU" sz="2200" dirty="0" smtClean="0"/>
              <a:t> Ты знаешь это очень хорошо!</a:t>
            </a:r>
          </a:p>
          <a:p>
            <a:pPr marL="361950" indent="-180975">
              <a:buFont typeface="Arial" pitchFamily="34" charset="0"/>
              <a:buChar char="•"/>
            </a:pPr>
            <a:r>
              <a:rPr lang="ru-RU" sz="2200" dirty="0" smtClean="0"/>
              <a:t>Зная тебя, я уверен, что ты все  сделаешь хорошо!</a:t>
            </a:r>
          </a:p>
          <a:p>
            <a:pPr lvl="0"/>
            <a:endParaRPr lang="ru-RU" sz="24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865557">
            <a:off x="613471" y="3930124"/>
            <a:ext cx="3053877" cy="20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60654">
            <a:off x="5744946" y="1516631"/>
            <a:ext cx="2687768" cy="206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95936" y="1571612"/>
            <a:ext cx="5005220" cy="5143536"/>
          </a:xfrm>
        </p:spPr>
        <p:txBody>
          <a:bodyPr>
            <a:noAutofit/>
          </a:bodyPr>
          <a:lstStyle/>
          <a:p>
            <a:pPr indent="-6350">
              <a:buNone/>
            </a:pPr>
            <a:r>
              <a:rPr lang="ru-RU" sz="2200" b="1" dirty="0" smtClean="0"/>
              <a:t>В рамках национального проекта перед российским образованием поставлены задачи: </a:t>
            </a:r>
          </a:p>
          <a:p>
            <a:r>
              <a:rPr lang="ru-RU" sz="2200" dirty="0"/>
              <a:t>о</a:t>
            </a:r>
            <a:r>
              <a:rPr lang="ru-RU" sz="2200" dirty="0" smtClean="0"/>
              <a:t>беспечить глобальную конкурентоспособность российского образования</a:t>
            </a:r>
          </a:p>
          <a:p>
            <a:r>
              <a:rPr lang="ru-RU" sz="2200" dirty="0"/>
              <a:t>о</a:t>
            </a:r>
            <a:r>
              <a:rPr lang="ru-RU" sz="2200" dirty="0" smtClean="0"/>
              <a:t>беспечить вхождение Российской Федерации в число 10 ведущих стран мира по качеству общего образования</a:t>
            </a:r>
          </a:p>
          <a:p>
            <a:r>
              <a:rPr lang="ru-RU" sz="2200" dirty="0" smtClean="0"/>
              <a:t>воспитать гармонично развитую и социально ответственную личность на основе духовно-нравственных ценностей, исторических и национально-культурных традиций</a:t>
            </a:r>
            <a:endParaRPr lang="ru-RU" sz="2200" dirty="0"/>
          </a:p>
        </p:txBody>
      </p:sp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285728"/>
          <a:ext cx="8501122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  <a:gridCol w="6786610"/>
              </a:tblGrid>
              <a:tr h="888992"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cs typeface="Aharoni" pitchFamily="2" charset="-79"/>
                        </a:rPr>
                        <a:t>Указ «О национальных целях и стратегических задачах развития</a:t>
                      </a:r>
                      <a:r>
                        <a:rPr lang="ru-RU" sz="2400" b="1" baseline="0" dirty="0" smtClean="0">
                          <a:cs typeface="Aharoni" pitchFamily="2" charset="-79"/>
                        </a:rPr>
                        <a:t> Российской Федерации на период до 2024 года»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2" descr="http://tatprofavtodor.ru/images/images/100518_Ukazy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248" y="2780928"/>
            <a:ext cx="3567340" cy="2555706"/>
          </a:xfrm>
          <a:prstGeom prst="rect">
            <a:avLst/>
          </a:prstGeom>
          <a:noFill/>
        </p:spPr>
      </p:pic>
      <p:pic>
        <p:nvPicPr>
          <p:cNvPr id="43012" name="Picture 4" descr="http://oboi.cc/1440-900-100-uploads/11_05_2013/view/201209/oboik.ru_299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82182"/>
            <a:ext cx="1285884" cy="803678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858016" y="6492875"/>
            <a:ext cx="2133600" cy="365125"/>
          </a:xfrm>
        </p:spPr>
        <p:txBody>
          <a:bodyPr/>
          <a:lstStyle/>
          <a:p>
            <a:fld id="{96C31CBF-7E0C-44C1-B3C2-80BC661F5452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285728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  <a:gridCol w="678661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ЕСОКО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Единая Система Оценки Качества Образования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 l="33854" t="17500" r="34896" b="10000"/>
          <a:stretch>
            <a:fillRect/>
          </a:stretch>
        </p:blipFill>
        <p:spPr bwMode="auto">
          <a:xfrm>
            <a:off x="357158" y="1928802"/>
            <a:ext cx="341326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296000"/>
            <a:ext cx="5000628" cy="5445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285728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  <a:gridCol w="678661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ЕСОКО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Единая Система Оценки Качества Образования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6420" y="1285860"/>
            <a:ext cx="3557580" cy="209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6000760" y="3286124"/>
            <a:ext cx="292892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/>
            <a:r>
              <a:rPr lang="ru-RU" sz="2200" b="1" dirty="0" smtClean="0">
                <a:latin typeface="+mn-lt"/>
              </a:rPr>
              <a:t>Одна из составляющих </a:t>
            </a:r>
            <a:r>
              <a:rPr lang="ru-RU" sz="2200" dirty="0" smtClean="0">
                <a:latin typeface="+mn-lt"/>
              </a:rPr>
              <a:t>Единой Системы </a:t>
            </a:r>
            <a:r>
              <a:rPr lang="ru-RU" sz="2200" dirty="0"/>
              <a:t>О</a:t>
            </a:r>
            <a:r>
              <a:rPr lang="ru-RU" sz="2200" dirty="0" smtClean="0">
                <a:latin typeface="+mn-lt"/>
              </a:rPr>
              <a:t>ценки </a:t>
            </a:r>
            <a:r>
              <a:rPr lang="ru-RU" sz="2200" dirty="0"/>
              <a:t>К</a:t>
            </a:r>
            <a:r>
              <a:rPr lang="ru-RU" sz="2200" dirty="0" smtClean="0">
                <a:latin typeface="+mn-lt"/>
              </a:rPr>
              <a:t>ачества </a:t>
            </a:r>
            <a:r>
              <a:rPr lang="ru-RU" sz="2200" dirty="0"/>
              <a:t>О</a:t>
            </a:r>
            <a:r>
              <a:rPr lang="ru-RU" sz="2200" dirty="0" smtClean="0">
                <a:latin typeface="+mn-lt"/>
              </a:rPr>
              <a:t>бразования</a:t>
            </a:r>
            <a:endParaRPr lang="ru-RU" sz="2200" dirty="0">
              <a:latin typeface="+mn-lt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85860"/>
            <a:ext cx="5422860" cy="541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6072198" y="5286388"/>
            <a:ext cx="29289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/>
            <a:r>
              <a:rPr lang="ru-RU" sz="2200" b="1" dirty="0" smtClean="0">
                <a:latin typeface="+mn-lt"/>
              </a:rPr>
              <a:t>Проводятся</a:t>
            </a:r>
          </a:p>
          <a:p>
            <a:pPr marL="180975" lvl="0"/>
            <a:r>
              <a:rPr lang="ru-RU" sz="2200" dirty="0" smtClean="0">
                <a:latin typeface="+mn-lt"/>
              </a:rPr>
              <a:t>с 2015 года</a:t>
            </a:r>
            <a:endParaRPr lang="ru-RU" sz="2200" dirty="0">
              <a:latin typeface="+mn-lt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214290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cs typeface="Aharoni" pitchFamily="2" charset="-79"/>
                        </a:rPr>
                        <a:t>Всероссийские проверочные работы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71612"/>
            <a:ext cx="371070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071934" y="3571876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975" lvl="0" indent="-180975"/>
            <a:r>
              <a:rPr lang="ru-RU" sz="2200" b="1" dirty="0" smtClean="0">
                <a:latin typeface="+mn-lt"/>
              </a:rPr>
              <a:t>Итоговые контрольные работы, </a:t>
            </a:r>
            <a:r>
              <a:rPr lang="ru-RU" sz="2200" dirty="0" smtClean="0">
                <a:latin typeface="+mn-lt"/>
              </a:rPr>
              <a:t>проводимые 2 раза в год по отдельным учебным предметам единовременно для школьников всей страны</a:t>
            </a:r>
            <a:endParaRPr lang="ru-RU" sz="2200" dirty="0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00464" y="1571612"/>
            <a:ext cx="514353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b="1" dirty="0" smtClean="0">
                <a:latin typeface="+mn-lt"/>
              </a:rPr>
              <a:t>Не </a:t>
            </a:r>
            <a:r>
              <a:rPr lang="ru-RU" sz="2200" b="1" dirty="0" smtClean="0"/>
              <a:t>государственная итоговая аттестация</a:t>
            </a:r>
            <a:endParaRPr lang="ru-RU" sz="2200" b="1" dirty="0" smtClean="0">
              <a:latin typeface="+mn-lt"/>
            </a:endParaRPr>
          </a:p>
          <a:p>
            <a:pPr marL="180975" lvl="0"/>
            <a:r>
              <a:rPr lang="ru-RU" sz="2200" dirty="0" smtClean="0">
                <a:latin typeface="+mn-lt"/>
              </a:rPr>
              <a:t>Вместо КИМ – варианты проверочной работы</a:t>
            </a:r>
          </a:p>
          <a:p>
            <a:pPr marL="180975" lvl="0"/>
            <a:r>
              <a:rPr lang="ru-RU" sz="2200" dirty="0" smtClean="0">
                <a:latin typeface="+mn-lt"/>
              </a:rPr>
              <a:t>Вместо демоверсии – образец проверочной работы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5572140"/>
            <a:ext cx="750099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0" indent="-177800"/>
            <a:r>
              <a:rPr lang="ru-RU" sz="2200" b="1" dirty="0" smtClean="0">
                <a:latin typeface="+mn-lt"/>
              </a:rPr>
              <a:t>Содержание заданий проверочных работ</a:t>
            </a:r>
          </a:p>
          <a:p>
            <a:pPr marL="180975" lvl="0"/>
            <a:r>
              <a:rPr lang="ru-RU" sz="2200" dirty="0" smtClean="0">
                <a:latin typeface="+mn-lt"/>
              </a:rPr>
              <a:t>соответствуют Федеральным государственным образовательным стандартам (ФГОС)</a:t>
            </a:r>
            <a:endParaRPr lang="ru-RU" sz="2200" dirty="0">
              <a:latin typeface="+mn-lt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285728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cs typeface="Aharoni" pitchFamily="2" charset="-79"/>
                        </a:rPr>
                        <a:t>Всероссийские проверочные работы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6" name="Picture 2" descr="new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746" y="3068960"/>
            <a:ext cx="2858592" cy="1999123"/>
          </a:xfrm>
          <a:prstGeom prst="rect">
            <a:avLst/>
          </a:prstGeom>
          <a:noFill/>
        </p:spPr>
      </p:pic>
      <p:sp>
        <p:nvSpPr>
          <p:cNvPr id="16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628800"/>
            <a:ext cx="1622833" cy="1285884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/>
              <a:t>Организатор:</a:t>
            </a:r>
            <a:r>
              <a:rPr lang="ru-RU" sz="1800" dirty="0" smtClean="0"/>
              <a:t> </a:t>
            </a:r>
          </a:p>
        </p:txBody>
      </p:sp>
      <p:sp>
        <p:nvSpPr>
          <p:cNvPr id="20" name="Содержимое 2"/>
          <p:cNvSpPr>
            <a:spLocks noGrp="1"/>
          </p:cNvSpPr>
          <p:nvPr>
            <p:ph idx="1"/>
          </p:nvPr>
        </p:nvSpPr>
        <p:spPr>
          <a:xfrm>
            <a:off x="3100135" y="2249836"/>
            <a:ext cx="5729540" cy="448643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buNone/>
              <a:defRPr/>
            </a:pPr>
            <a:r>
              <a:rPr lang="ru-RU" sz="2000" b="1" dirty="0" smtClean="0"/>
              <a:t>Цель проведения: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/>
              <a:t>получение реальных данных о качестве и результатах обучения, насколько полно учащиеся осваивают знания и навыки, установленные федеральными государственными стандартами общего образования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/>
              <a:t>совершенствование образовательных программ, индивидуальной работы с учащимися по устранению имеющихся пробелов в знаниях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/>
              <a:t>обеспечение единства образовательного пространства Российской Федерации и поддержки введения Федерального образовательного стандарта за счёт предоставления образовательным организациям единых материалов и критериев оценивания учебных достижений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4590" y="1268760"/>
            <a:ext cx="3857652" cy="981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6C31CBF-7E0C-44C1-B3C2-80BC661F5452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/>
        </p:nvGraphicFramePr>
        <p:xfrm>
          <a:off x="2786050" y="1428736"/>
          <a:ext cx="6357950" cy="542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2786058"/>
            <a:ext cx="4253648" cy="33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Заголовок 8"/>
          <p:cNvSpPr txBox="1">
            <a:spLocks/>
          </p:cNvSpPr>
          <p:nvPr/>
        </p:nvSpPr>
        <p:spPr bwMode="auto">
          <a:xfrm>
            <a:off x="428596" y="214290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428596" y="285728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cs typeface="Aharoni" pitchFamily="2" charset="-79"/>
                        </a:rPr>
                        <a:t>Всероссийские проверочные работы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472" y="357166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58016" y="6492875"/>
            <a:ext cx="2285984" cy="365125"/>
          </a:xfrm>
        </p:spPr>
        <p:txBody>
          <a:bodyPr/>
          <a:lstStyle/>
          <a:p>
            <a:fld id="{96C31CBF-7E0C-44C1-B3C2-80BC661F5452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571480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cs typeface="Aharoni" pitchFamily="2" charset="-79"/>
                        </a:rPr>
                        <a:t>Всероссийские проверочные работы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44765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4000496" y="1857364"/>
            <a:ext cx="48577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0" indent="-266700"/>
            <a:r>
              <a:rPr lang="ru-RU" sz="2200" b="1" dirty="0" smtClean="0">
                <a:latin typeface="+mn-lt"/>
              </a:rPr>
              <a:t>Место проведения</a:t>
            </a:r>
          </a:p>
          <a:p>
            <a:pPr marL="266700" lvl="0"/>
            <a:r>
              <a:rPr lang="ru-RU" sz="2200" dirty="0" smtClean="0">
                <a:latin typeface="+mn-lt"/>
              </a:rPr>
              <a:t>Ученики пишут всероссийские проверочные работы в своих школах</a:t>
            </a:r>
            <a:endParaRPr lang="ru-RU" sz="2200" dirty="0"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4143380"/>
            <a:ext cx="41434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0" indent="-266700"/>
            <a:r>
              <a:rPr lang="ru-RU" sz="2200" b="1" dirty="0" smtClean="0">
                <a:latin typeface="+mn-lt"/>
              </a:rPr>
              <a:t>Начало  проведения</a:t>
            </a:r>
          </a:p>
          <a:p>
            <a:pPr marL="266700" lvl="0"/>
            <a:r>
              <a:rPr lang="ru-RU" sz="2200" dirty="0" smtClean="0">
                <a:latin typeface="+mn-lt"/>
              </a:rPr>
              <a:t>Второй-третий урок в школьном расписании</a:t>
            </a:r>
            <a:endParaRPr lang="ru-RU" sz="2200" dirty="0"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5643578"/>
            <a:ext cx="42148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0" indent="-266700"/>
            <a:r>
              <a:rPr lang="ru-RU" sz="2200" b="1" dirty="0" smtClean="0">
                <a:latin typeface="+mn-lt"/>
              </a:rPr>
              <a:t>Продолжительность</a:t>
            </a:r>
          </a:p>
          <a:p>
            <a:pPr marL="266700" lvl="0"/>
            <a:r>
              <a:rPr lang="ru-RU" sz="2200" dirty="0" smtClean="0">
                <a:latin typeface="+mn-lt"/>
              </a:rPr>
              <a:t>От одного до двух уроков</a:t>
            </a:r>
            <a:endParaRPr lang="ru-RU" sz="2200" dirty="0"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6055" y="3500438"/>
            <a:ext cx="4848383" cy="3028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571612"/>
            <a:ext cx="3215092" cy="2139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786578" y="6492875"/>
            <a:ext cx="2133600" cy="365125"/>
          </a:xfrm>
        </p:spPr>
        <p:txBody>
          <a:bodyPr/>
          <a:lstStyle/>
          <a:p>
            <a:fld id="{96C31CBF-7E0C-44C1-B3C2-80BC661F5452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285728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baseline="0" dirty="0" smtClean="0">
                          <a:cs typeface="Aharoni" pitchFamily="2" charset="-79"/>
                        </a:rPr>
                        <a:t>Всероссийские проверочные работы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0968" name="AutoShape 8" descr="https://bestseller.kz/upload/iblock/77a/77ad377a52b203b680363f3f45f475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72540">
            <a:off x="283255" y="2369318"/>
            <a:ext cx="3119832" cy="2077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77228">
            <a:off x="6251478" y="4942485"/>
            <a:ext cx="2632852" cy="174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28287A">
                <a:alpha val="60000"/>
              </a:srgbClr>
            </a:glow>
            <a:softEdge rad="3175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357554" y="2143116"/>
            <a:ext cx="578644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/>
            <a:r>
              <a:rPr lang="ru-RU" sz="2200" b="1" dirty="0" smtClean="0">
                <a:latin typeface="+mn-lt"/>
              </a:rPr>
              <a:t>Общественным наблюдателем</a:t>
            </a:r>
          </a:p>
          <a:p>
            <a:pPr marL="180975"/>
            <a:r>
              <a:rPr lang="ru-RU" sz="2200" dirty="0" smtClean="0">
                <a:latin typeface="+mn-lt"/>
              </a:rPr>
              <a:t>может стать любой гражданин</a:t>
            </a:r>
            <a:r>
              <a:rPr lang="en-US" sz="2200" dirty="0" smtClean="0">
                <a:latin typeface="+mn-lt"/>
              </a:rPr>
              <a:t> </a:t>
            </a:r>
            <a:r>
              <a:rPr lang="ru-RU" sz="2200" dirty="0" smtClean="0">
                <a:latin typeface="+mn-lt"/>
              </a:rPr>
              <a:t/>
            </a:r>
            <a:br>
              <a:rPr lang="ru-RU" sz="2200" dirty="0" smtClean="0">
                <a:latin typeface="+mn-lt"/>
              </a:rPr>
            </a:br>
            <a:r>
              <a:rPr lang="ru-RU" sz="2200" dirty="0" smtClean="0">
                <a:latin typeface="+mn-lt"/>
              </a:rPr>
              <a:t>Российской Федерации. Родители (законные представители) могут наблюдать за процедурой проведения ВПР, но только не в день проведения ВПР, когда в процедуре принимает участие их ребенок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5429264"/>
            <a:ext cx="52864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/>
            <a:r>
              <a:rPr lang="ru-RU" sz="2200" b="1" dirty="0" smtClean="0">
                <a:latin typeface="+mn-lt"/>
              </a:rPr>
              <a:t>При проведении ВПР</a:t>
            </a:r>
          </a:p>
          <a:p>
            <a:pPr marL="180975"/>
            <a:r>
              <a:rPr lang="ru-RU" sz="2200" dirty="0" smtClean="0">
                <a:latin typeface="+mn-lt"/>
              </a:rPr>
              <a:t>в кабинетах организуется видеонаблюдение в режиме оффлайн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1285860"/>
            <a:ext cx="8501122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cs typeface="Aharoni" pitchFamily="2" charset="-79"/>
              </a:rPr>
              <a:t>В целях получения объективных результатов ведется контроль за процедурой проведения Всероссийских проверочных работ </a:t>
            </a:r>
            <a:endParaRPr lang="ru-RU" sz="2200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6C31CBF-7E0C-44C1-B3C2-80BC661F5452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1625</TotalTime>
  <Words>622</Words>
  <Application>Microsoft Office PowerPoint</Application>
  <PresentationFormat>Экран (4:3)</PresentationFormat>
  <Paragraphs>166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Direct</dc:creator>
  <cp:lastModifiedBy>Женя</cp:lastModifiedBy>
  <cp:revision>183</cp:revision>
  <dcterms:created xsi:type="dcterms:W3CDTF">2018-09-17T05:45:25Z</dcterms:created>
  <dcterms:modified xsi:type="dcterms:W3CDTF">2020-09-17T16:51:45Z</dcterms:modified>
</cp:coreProperties>
</file>